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3" r:id="rId30"/>
    <p:sldId id="281" r:id="rId31"/>
    <p:sldId id="282" r:id="rId32"/>
    <p:sldId id="280" r:id="rId33"/>
    <p:sldId id="284" r:id="rId34"/>
    <p:sldId id="285" r:id="rId35"/>
    <p:sldId id="286" r:id="rId36"/>
    <p:sldId id="287" r:id="rId37"/>
    <p:sldId id="288" r:id="rId38"/>
    <p:sldId id="28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C8D"/>
    <a:srgbClr val="EE0F93"/>
    <a:srgbClr val="FF3E54"/>
    <a:srgbClr val="152245"/>
    <a:srgbClr val="FFF000"/>
    <a:srgbClr val="0054A3"/>
    <a:srgbClr val="0C1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A679BE-A115-40A5-9F1F-0B549076F451}" v="520" dt="2018-12-14T17:55:55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Dean" userId="bd5fcf7e-f0a5-4dfe-8356-3b9255107a56" providerId="ADAL" clId="{A712291C-449C-4F56-83B4-60D9C96305AC}"/>
    <pc:docChg chg="undo custSel modSld sldOrd modMainMaster">
      <pc:chgData name="Patrick Dean" userId="bd5fcf7e-f0a5-4dfe-8356-3b9255107a56" providerId="ADAL" clId="{A712291C-449C-4F56-83B4-60D9C96305AC}" dt="2018-12-14T16:17:54.828" v="5852" actId="1035"/>
      <pc:docMkLst>
        <pc:docMk/>
      </pc:docMkLst>
      <pc:sldChg chg="addSp delSp modSp modTransition">
        <pc:chgData name="Patrick Dean" userId="bd5fcf7e-f0a5-4dfe-8356-3b9255107a56" providerId="ADAL" clId="{A712291C-449C-4F56-83B4-60D9C96305AC}" dt="2018-12-14T15:27:58.714" v="5181"/>
        <pc:sldMkLst>
          <pc:docMk/>
          <pc:sldMk cId="2705120428" sldId="256"/>
        </pc:sldMkLst>
        <pc:spChg chg="add del mod">
          <ac:chgData name="Patrick Dean" userId="bd5fcf7e-f0a5-4dfe-8356-3b9255107a56" providerId="ADAL" clId="{A712291C-449C-4F56-83B4-60D9C96305AC}" dt="2018-12-14T10:55:26.312" v="3440" actId="478"/>
          <ac:spMkLst>
            <pc:docMk/>
            <pc:sldMk cId="2705120428" sldId="256"/>
            <ac:spMk id="4" creationId="{56952751-52C9-4F57-B175-DA882C70ADB1}"/>
          </ac:spMkLst>
        </pc:spChg>
        <pc:spChg chg="del">
          <ac:chgData name="Patrick Dean" userId="bd5fcf7e-f0a5-4dfe-8356-3b9255107a56" providerId="ADAL" clId="{A712291C-449C-4F56-83B4-60D9C96305AC}" dt="2018-12-05T14:48:13.479" v="508" actId="478"/>
          <ac:spMkLst>
            <pc:docMk/>
            <pc:sldMk cId="2705120428" sldId="256"/>
            <ac:spMk id="4" creationId="{EEF8FD7D-55EA-44FA-AF99-5598318E2D3F}"/>
          </ac:spMkLst>
        </pc:spChg>
        <pc:spChg chg="del">
          <ac:chgData name="Patrick Dean" userId="bd5fcf7e-f0a5-4dfe-8356-3b9255107a56" providerId="ADAL" clId="{A712291C-449C-4F56-83B4-60D9C96305AC}" dt="2018-12-05T14:46:31.193" v="489" actId="478"/>
          <ac:spMkLst>
            <pc:docMk/>
            <pc:sldMk cId="2705120428" sldId="256"/>
            <ac:spMk id="5" creationId="{7AB6947A-BC2C-4DEF-BAB0-AE3A2D851C0C}"/>
          </ac:spMkLst>
        </pc:spChg>
        <pc:spChg chg="mod">
          <ac:chgData name="Patrick Dean" userId="bd5fcf7e-f0a5-4dfe-8356-3b9255107a56" providerId="ADAL" clId="{A712291C-449C-4F56-83B4-60D9C96305AC}" dt="2018-12-14T12:29:55.010" v="4624" actId="207"/>
          <ac:spMkLst>
            <pc:docMk/>
            <pc:sldMk cId="2705120428" sldId="256"/>
            <ac:spMk id="8" creationId="{DE61C656-9A84-4DD2-A8FF-C58D0B6A0040}"/>
          </ac:spMkLst>
        </pc:spChg>
        <pc:spChg chg="add del mod topLvl">
          <ac:chgData name="Patrick Dean" userId="bd5fcf7e-f0a5-4dfe-8356-3b9255107a56" providerId="ADAL" clId="{A712291C-449C-4F56-83B4-60D9C96305AC}" dt="2018-12-14T11:14:43.963" v="3933" actId="164"/>
          <ac:spMkLst>
            <pc:docMk/>
            <pc:sldMk cId="2705120428" sldId="256"/>
            <ac:spMk id="13" creationId="{2C89F22B-0748-470E-A3F8-411E6A3E5C99}"/>
          </ac:spMkLst>
        </pc:spChg>
        <pc:spChg chg="add del mod topLvl">
          <ac:chgData name="Patrick Dean" userId="bd5fcf7e-f0a5-4dfe-8356-3b9255107a56" providerId="ADAL" clId="{A712291C-449C-4F56-83B4-60D9C96305AC}" dt="2018-12-14T11:14:43.963" v="3933" actId="164"/>
          <ac:spMkLst>
            <pc:docMk/>
            <pc:sldMk cId="2705120428" sldId="256"/>
            <ac:spMk id="14" creationId="{85BDBF65-BE2B-44F1-B269-2B983CA2B863}"/>
          </ac:spMkLst>
        </pc:spChg>
        <pc:spChg chg="add del mod topLvl">
          <ac:chgData name="Patrick Dean" userId="bd5fcf7e-f0a5-4dfe-8356-3b9255107a56" providerId="ADAL" clId="{A712291C-449C-4F56-83B4-60D9C96305AC}" dt="2018-12-14T11:14:43.963" v="3933" actId="164"/>
          <ac:spMkLst>
            <pc:docMk/>
            <pc:sldMk cId="2705120428" sldId="256"/>
            <ac:spMk id="15" creationId="{652DB39C-6F90-4BAE-B775-52604081C7A6}"/>
          </ac:spMkLst>
        </pc:spChg>
        <pc:spChg chg="add del mod topLvl">
          <ac:chgData name="Patrick Dean" userId="bd5fcf7e-f0a5-4dfe-8356-3b9255107a56" providerId="ADAL" clId="{A712291C-449C-4F56-83B4-60D9C96305AC}" dt="2018-12-14T11:14:43.963" v="3933" actId="164"/>
          <ac:spMkLst>
            <pc:docMk/>
            <pc:sldMk cId="2705120428" sldId="256"/>
            <ac:spMk id="16" creationId="{F108617F-7F1E-4D9F-8945-3C62A679B5DA}"/>
          </ac:spMkLst>
        </pc:spChg>
        <pc:spChg chg="add del mod topLvl">
          <ac:chgData name="Patrick Dean" userId="bd5fcf7e-f0a5-4dfe-8356-3b9255107a56" providerId="ADAL" clId="{A712291C-449C-4F56-83B4-60D9C96305AC}" dt="2018-12-14T11:14:43.963" v="3933" actId="164"/>
          <ac:spMkLst>
            <pc:docMk/>
            <pc:sldMk cId="2705120428" sldId="256"/>
            <ac:spMk id="17" creationId="{A870EF1A-E636-41F0-BB75-CF6DC248AD7A}"/>
          </ac:spMkLst>
        </pc:spChg>
        <pc:spChg chg="add del mod topLvl">
          <ac:chgData name="Patrick Dean" userId="bd5fcf7e-f0a5-4dfe-8356-3b9255107a56" providerId="ADAL" clId="{A712291C-449C-4F56-83B4-60D9C96305AC}" dt="2018-12-14T11:14:43.963" v="3933" actId="164"/>
          <ac:spMkLst>
            <pc:docMk/>
            <pc:sldMk cId="2705120428" sldId="256"/>
            <ac:spMk id="18" creationId="{2E8FB670-D943-4443-8E20-D8746DA750F2}"/>
          </ac:spMkLst>
        </pc:spChg>
        <pc:spChg chg="add del mod topLvl">
          <ac:chgData name="Patrick Dean" userId="bd5fcf7e-f0a5-4dfe-8356-3b9255107a56" providerId="ADAL" clId="{A712291C-449C-4F56-83B4-60D9C96305AC}" dt="2018-12-14T11:14:43.963" v="3933" actId="164"/>
          <ac:spMkLst>
            <pc:docMk/>
            <pc:sldMk cId="2705120428" sldId="256"/>
            <ac:spMk id="19" creationId="{8B780CAB-BC9F-4B1B-A3D5-B78EBB61F728}"/>
          </ac:spMkLst>
        </pc:spChg>
        <pc:spChg chg="add del mod topLvl">
          <ac:chgData name="Patrick Dean" userId="bd5fcf7e-f0a5-4dfe-8356-3b9255107a56" providerId="ADAL" clId="{A712291C-449C-4F56-83B4-60D9C96305AC}" dt="2018-12-14T11:14:43.963" v="3933" actId="164"/>
          <ac:spMkLst>
            <pc:docMk/>
            <pc:sldMk cId="2705120428" sldId="256"/>
            <ac:spMk id="20" creationId="{9C6A83E0-90C3-4913-B417-F60BD5764967}"/>
          </ac:spMkLst>
        </pc:spChg>
        <pc:spChg chg="add del mod topLvl">
          <ac:chgData name="Patrick Dean" userId="bd5fcf7e-f0a5-4dfe-8356-3b9255107a56" providerId="ADAL" clId="{A712291C-449C-4F56-83B4-60D9C96305AC}" dt="2018-12-14T11:14:43.963" v="3933" actId="164"/>
          <ac:spMkLst>
            <pc:docMk/>
            <pc:sldMk cId="2705120428" sldId="256"/>
            <ac:spMk id="21" creationId="{DBADB55C-459D-42A4-9EEF-71F25B01779C}"/>
          </ac:spMkLst>
        </pc:spChg>
        <pc:spChg chg="add del mod topLvl">
          <ac:chgData name="Patrick Dean" userId="bd5fcf7e-f0a5-4dfe-8356-3b9255107a56" providerId="ADAL" clId="{A712291C-449C-4F56-83B4-60D9C96305AC}" dt="2018-12-14T11:14:43.963" v="3933" actId="164"/>
          <ac:spMkLst>
            <pc:docMk/>
            <pc:sldMk cId="2705120428" sldId="256"/>
            <ac:spMk id="22" creationId="{6788F555-A039-4C9A-8FC3-E6918DDB41D2}"/>
          </ac:spMkLst>
        </pc:spChg>
        <pc:spChg chg="add del mod topLvl">
          <ac:chgData name="Patrick Dean" userId="bd5fcf7e-f0a5-4dfe-8356-3b9255107a56" providerId="ADAL" clId="{A712291C-449C-4F56-83B4-60D9C96305AC}" dt="2018-12-14T11:14:43.963" v="3933" actId="164"/>
          <ac:spMkLst>
            <pc:docMk/>
            <pc:sldMk cId="2705120428" sldId="256"/>
            <ac:spMk id="23" creationId="{0431170D-EFDA-49CE-A1E0-7B1B8BB1D9E6}"/>
          </ac:spMkLst>
        </pc:spChg>
        <pc:spChg chg="add del mod topLvl">
          <ac:chgData name="Patrick Dean" userId="bd5fcf7e-f0a5-4dfe-8356-3b9255107a56" providerId="ADAL" clId="{A712291C-449C-4F56-83B4-60D9C96305AC}" dt="2018-12-14T11:14:15.112" v="3929" actId="478"/>
          <ac:spMkLst>
            <pc:docMk/>
            <pc:sldMk cId="2705120428" sldId="256"/>
            <ac:spMk id="24" creationId="{99C52551-DA0F-4DB9-AFEE-70D18EE06775}"/>
          </ac:spMkLst>
        </pc:spChg>
        <pc:spChg chg="add mod">
          <ac:chgData name="Patrick Dean" userId="bd5fcf7e-f0a5-4dfe-8356-3b9255107a56" providerId="ADAL" clId="{A712291C-449C-4F56-83B4-60D9C96305AC}" dt="2018-12-14T11:26:16.403" v="4063" actId="1035"/>
          <ac:spMkLst>
            <pc:docMk/>
            <pc:sldMk cId="2705120428" sldId="256"/>
            <ac:spMk id="28" creationId="{BCD10E99-A23F-404E-BDA4-C50976677304}"/>
          </ac:spMkLst>
        </pc:spChg>
        <pc:spChg chg="add mod">
          <ac:chgData name="Patrick Dean" userId="bd5fcf7e-f0a5-4dfe-8356-3b9255107a56" providerId="ADAL" clId="{A712291C-449C-4F56-83B4-60D9C96305AC}" dt="2018-12-14T13:11:54.739" v="5149"/>
          <ac:spMkLst>
            <pc:docMk/>
            <pc:sldMk cId="2705120428" sldId="256"/>
            <ac:spMk id="29" creationId="{40734D5B-5A03-429E-A9CA-EB83E7051A2B}"/>
          </ac:spMkLst>
        </pc:spChg>
        <pc:spChg chg="add mod">
          <ac:chgData name="Patrick Dean" userId="bd5fcf7e-f0a5-4dfe-8356-3b9255107a56" providerId="ADAL" clId="{A712291C-449C-4F56-83B4-60D9C96305AC}" dt="2018-12-14T13:11:37.692" v="5148"/>
          <ac:spMkLst>
            <pc:docMk/>
            <pc:sldMk cId="2705120428" sldId="256"/>
            <ac:spMk id="30" creationId="{F295FD51-9BF5-46E4-AFFE-2C8771A8DF41}"/>
          </ac:spMkLst>
        </pc:spChg>
        <pc:spChg chg="add mod">
          <ac:chgData name="Patrick Dean" userId="bd5fcf7e-f0a5-4dfe-8356-3b9255107a56" providerId="ADAL" clId="{A712291C-449C-4F56-83B4-60D9C96305AC}" dt="2018-12-14T13:10:55.628" v="5147"/>
          <ac:spMkLst>
            <pc:docMk/>
            <pc:sldMk cId="2705120428" sldId="256"/>
            <ac:spMk id="31" creationId="{8C339E6E-0455-4EFF-BAEF-E8B3763DA414}"/>
          </ac:spMkLst>
        </pc:spChg>
        <pc:spChg chg="add mod">
          <ac:chgData name="Patrick Dean" userId="bd5fcf7e-f0a5-4dfe-8356-3b9255107a56" providerId="ADAL" clId="{A712291C-449C-4F56-83B4-60D9C96305AC}" dt="2018-12-14T13:15:15.608" v="5150"/>
          <ac:spMkLst>
            <pc:docMk/>
            <pc:sldMk cId="2705120428" sldId="256"/>
            <ac:spMk id="32" creationId="{7BFE8E88-2CE6-440F-AD37-B8443602D839}"/>
          </ac:spMkLst>
        </pc:spChg>
        <pc:spChg chg="add mod">
          <ac:chgData name="Patrick Dean" userId="bd5fcf7e-f0a5-4dfe-8356-3b9255107a56" providerId="ADAL" clId="{A712291C-449C-4F56-83B4-60D9C96305AC}" dt="2018-12-14T13:16:52.696" v="5154"/>
          <ac:spMkLst>
            <pc:docMk/>
            <pc:sldMk cId="2705120428" sldId="256"/>
            <ac:spMk id="33" creationId="{333A0E61-1B2E-4B02-B433-54AE964DD5D0}"/>
          </ac:spMkLst>
        </pc:spChg>
        <pc:spChg chg="add mod">
          <ac:chgData name="Patrick Dean" userId="bd5fcf7e-f0a5-4dfe-8356-3b9255107a56" providerId="ADAL" clId="{A712291C-449C-4F56-83B4-60D9C96305AC}" dt="2018-12-14T13:16:34.710" v="5153"/>
          <ac:spMkLst>
            <pc:docMk/>
            <pc:sldMk cId="2705120428" sldId="256"/>
            <ac:spMk id="34" creationId="{83387EBD-1967-4262-AD0A-EFE22D2C3B7E}"/>
          </ac:spMkLst>
        </pc:spChg>
        <pc:spChg chg="add mod">
          <ac:chgData name="Patrick Dean" userId="bd5fcf7e-f0a5-4dfe-8356-3b9255107a56" providerId="ADAL" clId="{A712291C-449C-4F56-83B4-60D9C96305AC}" dt="2018-12-14T13:16:20.982" v="5152"/>
          <ac:spMkLst>
            <pc:docMk/>
            <pc:sldMk cId="2705120428" sldId="256"/>
            <ac:spMk id="35" creationId="{D65BD9E1-6C90-4B8E-9A3F-A40D6F5946D3}"/>
          </ac:spMkLst>
        </pc:spChg>
        <pc:spChg chg="add mod">
          <ac:chgData name="Patrick Dean" userId="bd5fcf7e-f0a5-4dfe-8356-3b9255107a56" providerId="ADAL" clId="{A712291C-449C-4F56-83B4-60D9C96305AC}" dt="2018-12-14T13:16:06.783" v="5151"/>
          <ac:spMkLst>
            <pc:docMk/>
            <pc:sldMk cId="2705120428" sldId="256"/>
            <ac:spMk id="36" creationId="{A36EBA28-3DBC-4BCF-BAC8-0F950D39C384}"/>
          </ac:spMkLst>
        </pc:spChg>
        <pc:spChg chg="add mod">
          <ac:chgData name="Patrick Dean" userId="bd5fcf7e-f0a5-4dfe-8356-3b9255107a56" providerId="ADAL" clId="{A712291C-449C-4F56-83B4-60D9C96305AC}" dt="2018-12-14T13:17:07.511" v="5155"/>
          <ac:spMkLst>
            <pc:docMk/>
            <pc:sldMk cId="2705120428" sldId="256"/>
            <ac:spMk id="37" creationId="{CDF80303-B51B-4966-8CDD-65DD33590EB6}"/>
          </ac:spMkLst>
        </pc:spChg>
        <pc:spChg chg="add mod">
          <ac:chgData name="Patrick Dean" userId="bd5fcf7e-f0a5-4dfe-8356-3b9255107a56" providerId="ADAL" clId="{A712291C-449C-4F56-83B4-60D9C96305AC}" dt="2018-12-14T13:18:03.861" v="5159"/>
          <ac:spMkLst>
            <pc:docMk/>
            <pc:sldMk cId="2705120428" sldId="256"/>
            <ac:spMk id="38" creationId="{D042559C-D825-49F9-803B-DB43A9A24615}"/>
          </ac:spMkLst>
        </pc:spChg>
        <pc:spChg chg="add mod">
          <ac:chgData name="Patrick Dean" userId="bd5fcf7e-f0a5-4dfe-8356-3b9255107a56" providerId="ADAL" clId="{A712291C-449C-4F56-83B4-60D9C96305AC}" dt="2018-12-14T13:17:48.981" v="5158"/>
          <ac:spMkLst>
            <pc:docMk/>
            <pc:sldMk cId="2705120428" sldId="256"/>
            <ac:spMk id="39" creationId="{8237C64E-C8BF-45FA-AB53-563C09A06025}"/>
          </ac:spMkLst>
        </pc:spChg>
        <pc:spChg chg="add mod">
          <ac:chgData name="Patrick Dean" userId="bd5fcf7e-f0a5-4dfe-8356-3b9255107a56" providerId="ADAL" clId="{A712291C-449C-4F56-83B4-60D9C96305AC}" dt="2018-12-14T13:17:38.168" v="5157"/>
          <ac:spMkLst>
            <pc:docMk/>
            <pc:sldMk cId="2705120428" sldId="256"/>
            <ac:spMk id="40" creationId="{0C26C16B-60FF-462C-A0F3-978B8CA039F0}"/>
          </ac:spMkLst>
        </pc:spChg>
        <pc:spChg chg="add mod">
          <ac:chgData name="Patrick Dean" userId="bd5fcf7e-f0a5-4dfe-8356-3b9255107a56" providerId="ADAL" clId="{A712291C-449C-4F56-83B4-60D9C96305AC}" dt="2018-12-14T13:17:21.303" v="5156"/>
          <ac:spMkLst>
            <pc:docMk/>
            <pc:sldMk cId="2705120428" sldId="256"/>
            <ac:spMk id="41" creationId="{01B936AD-172D-4037-807D-9D821691E9F9}"/>
          </ac:spMkLst>
        </pc:spChg>
        <pc:spChg chg="add mod">
          <ac:chgData name="Patrick Dean" userId="bd5fcf7e-f0a5-4dfe-8356-3b9255107a56" providerId="ADAL" clId="{A712291C-449C-4F56-83B4-60D9C96305AC}" dt="2018-12-14T13:18:19.455" v="5160"/>
          <ac:spMkLst>
            <pc:docMk/>
            <pc:sldMk cId="2705120428" sldId="256"/>
            <ac:spMk id="42" creationId="{12E26A1C-597B-4137-9CB2-B4A9186C4F50}"/>
          </ac:spMkLst>
        </pc:spChg>
        <pc:spChg chg="add mod">
          <ac:chgData name="Patrick Dean" userId="bd5fcf7e-f0a5-4dfe-8356-3b9255107a56" providerId="ADAL" clId="{A712291C-449C-4F56-83B4-60D9C96305AC}" dt="2018-12-14T13:19:04.956" v="5164"/>
          <ac:spMkLst>
            <pc:docMk/>
            <pc:sldMk cId="2705120428" sldId="256"/>
            <ac:spMk id="43" creationId="{5D14B002-D89A-4A56-A2DB-D74E0778EF5F}"/>
          </ac:spMkLst>
        </pc:spChg>
        <pc:spChg chg="add mod">
          <ac:chgData name="Patrick Dean" userId="bd5fcf7e-f0a5-4dfe-8356-3b9255107a56" providerId="ADAL" clId="{A712291C-449C-4F56-83B4-60D9C96305AC}" dt="2018-12-14T13:18:53.796" v="5163"/>
          <ac:spMkLst>
            <pc:docMk/>
            <pc:sldMk cId="2705120428" sldId="256"/>
            <ac:spMk id="44" creationId="{A1BA583C-0A8C-4CC6-9B2B-10832FC853C6}"/>
          </ac:spMkLst>
        </pc:spChg>
        <pc:spChg chg="add mod">
          <ac:chgData name="Patrick Dean" userId="bd5fcf7e-f0a5-4dfe-8356-3b9255107a56" providerId="ADAL" clId="{A712291C-449C-4F56-83B4-60D9C96305AC}" dt="2018-12-14T13:18:41.216" v="5162"/>
          <ac:spMkLst>
            <pc:docMk/>
            <pc:sldMk cId="2705120428" sldId="256"/>
            <ac:spMk id="45" creationId="{42E8CCCF-A6EB-4C45-85A5-22E06B4850CE}"/>
          </ac:spMkLst>
        </pc:spChg>
        <pc:spChg chg="add mod">
          <ac:chgData name="Patrick Dean" userId="bd5fcf7e-f0a5-4dfe-8356-3b9255107a56" providerId="ADAL" clId="{A712291C-449C-4F56-83B4-60D9C96305AC}" dt="2018-12-14T13:18:31.084" v="5161"/>
          <ac:spMkLst>
            <pc:docMk/>
            <pc:sldMk cId="2705120428" sldId="256"/>
            <ac:spMk id="46" creationId="{CC4DB6A7-AC7C-48A0-B82A-8D65E66E63A2}"/>
          </ac:spMkLst>
        </pc:spChg>
        <pc:spChg chg="add mod">
          <ac:chgData name="Patrick Dean" userId="bd5fcf7e-f0a5-4dfe-8356-3b9255107a56" providerId="ADAL" clId="{A712291C-449C-4F56-83B4-60D9C96305AC}" dt="2018-12-14T13:19:14.859" v="5165"/>
          <ac:spMkLst>
            <pc:docMk/>
            <pc:sldMk cId="2705120428" sldId="256"/>
            <ac:spMk id="47" creationId="{E54BC117-23BA-45FF-9459-D86D0904498A}"/>
          </ac:spMkLst>
        </pc:spChg>
        <pc:spChg chg="add mod">
          <ac:chgData name="Patrick Dean" userId="bd5fcf7e-f0a5-4dfe-8356-3b9255107a56" providerId="ADAL" clId="{A712291C-449C-4F56-83B4-60D9C96305AC}" dt="2018-12-14T13:19:51.293" v="5169"/>
          <ac:spMkLst>
            <pc:docMk/>
            <pc:sldMk cId="2705120428" sldId="256"/>
            <ac:spMk id="48" creationId="{D215A29A-7EAE-445B-8BAB-82C1B5A4BA02}"/>
          </ac:spMkLst>
        </pc:spChg>
        <pc:spChg chg="add mod">
          <ac:chgData name="Patrick Dean" userId="bd5fcf7e-f0a5-4dfe-8356-3b9255107a56" providerId="ADAL" clId="{A712291C-449C-4F56-83B4-60D9C96305AC}" dt="2018-12-14T13:19:41.780" v="5168"/>
          <ac:spMkLst>
            <pc:docMk/>
            <pc:sldMk cId="2705120428" sldId="256"/>
            <ac:spMk id="49" creationId="{29B86C3B-2336-4AB4-B22E-7FAB09625145}"/>
          </ac:spMkLst>
        </pc:spChg>
        <pc:spChg chg="add mod">
          <ac:chgData name="Patrick Dean" userId="bd5fcf7e-f0a5-4dfe-8356-3b9255107a56" providerId="ADAL" clId="{A712291C-449C-4F56-83B4-60D9C96305AC}" dt="2018-12-14T13:19:33.464" v="5167"/>
          <ac:spMkLst>
            <pc:docMk/>
            <pc:sldMk cId="2705120428" sldId="256"/>
            <ac:spMk id="50" creationId="{C0088224-F9C7-47DC-91A9-957C16ED3652}"/>
          </ac:spMkLst>
        </pc:spChg>
        <pc:spChg chg="add mod">
          <ac:chgData name="Patrick Dean" userId="bd5fcf7e-f0a5-4dfe-8356-3b9255107a56" providerId="ADAL" clId="{A712291C-449C-4F56-83B4-60D9C96305AC}" dt="2018-12-14T13:19:24.358" v="5166"/>
          <ac:spMkLst>
            <pc:docMk/>
            <pc:sldMk cId="2705120428" sldId="256"/>
            <ac:spMk id="51" creationId="{66394A90-9F88-4F59-B32C-8F447E589E38}"/>
          </ac:spMkLst>
        </pc:spChg>
        <pc:spChg chg="add mod">
          <ac:chgData name="Patrick Dean" userId="bd5fcf7e-f0a5-4dfe-8356-3b9255107a56" providerId="ADAL" clId="{A712291C-449C-4F56-83B4-60D9C96305AC}" dt="2018-12-14T13:20:01.758" v="5170"/>
          <ac:spMkLst>
            <pc:docMk/>
            <pc:sldMk cId="2705120428" sldId="256"/>
            <ac:spMk id="52" creationId="{E007B2C0-21A5-458D-A0C2-64F097715A15}"/>
          </ac:spMkLst>
        </pc:spChg>
        <pc:spChg chg="add mod">
          <ac:chgData name="Patrick Dean" userId="bd5fcf7e-f0a5-4dfe-8356-3b9255107a56" providerId="ADAL" clId="{A712291C-449C-4F56-83B4-60D9C96305AC}" dt="2018-12-14T13:20:39.341" v="5174"/>
          <ac:spMkLst>
            <pc:docMk/>
            <pc:sldMk cId="2705120428" sldId="256"/>
            <ac:spMk id="53" creationId="{9BCA9494-EC98-4A34-A51B-C7366DE6751C}"/>
          </ac:spMkLst>
        </pc:spChg>
        <pc:spChg chg="add mod">
          <ac:chgData name="Patrick Dean" userId="bd5fcf7e-f0a5-4dfe-8356-3b9255107a56" providerId="ADAL" clId="{A712291C-449C-4F56-83B4-60D9C96305AC}" dt="2018-12-14T13:20:31.044" v="5173"/>
          <ac:spMkLst>
            <pc:docMk/>
            <pc:sldMk cId="2705120428" sldId="256"/>
            <ac:spMk id="54" creationId="{7D68623D-557E-4B2E-B5FA-845023F84E73}"/>
          </ac:spMkLst>
        </pc:spChg>
        <pc:spChg chg="add mod">
          <ac:chgData name="Patrick Dean" userId="bd5fcf7e-f0a5-4dfe-8356-3b9255107a56" providerId="ADAL" clId="{A712291C-449C-4F56-83B4-60D9C96305AC}" dt="2018-12-14T13:20:22.477" v="5172"/>
          <ac:spMkLst>
            <pc:docMk/>
            <pc:sldMk cId="2705120428" sldId="256"/>
            <ac:spMk id="55" creationId="{72047B2A-BBB8-40DD-AB5B-23C7D9F11458}"/>
          </ac:spMkLst>
        </pc:spChg>
        <pc:spChg chg="add mod">
          <ac:chgData name="Patrick Dean" userId="bd5fcf7e-f0a5-4dfe-8356-3b9255107a56" providerId="ADAL" clId="{A712291C-449C-4F56-83B4-60D9C96305AC}" dt="2018-12-14T13:20:11.029" v="5171"/>
          <ac:spMkLst>
            <pc:docMk/>
            <pc:sldMk cId="2705120428" sldId="256"/>
            <ac:spMk id="56" creationId="{50AEAC50-247F-4FE7-9B41-46B6F1ECCB95}"/>
          </ac:spMkLst>
        </pc:spChg>
        <pc:spChg chg="add mod">
          <ac:chgData name="Patrick Dean" userId="bd5fcf7e-f0a5-4dfe-8356-3b9255107a56" providerId="ADAL" clId="{A712291C-449C-4F56-83B4-60D9C96305AC}" dt="2018-12-14T13:20:47.865" v="5175"/>
          <ac:spMkLst>
            <pc:docMk/>
            <pc:sldMk cId="2705120428" sldId="256"/>
            <ac:spMk id="57" creationId="{40BAF5E3-867D-4030-9F1E-0182AF63C400}"/>
          </ac:spMkLst>
        </pc:spChg>
        <pc:spChg chg="add mod">
          <ac:chgData name="Patrick Dean" userId="bd5fcf7e-f0a5-4dfe-8356-3b9255107a56" providerId="ADAL" clId="{A712291C-449C-4F56-83B4-60D9C96305AC}" dt="2018-12-14T13:21:29.582" v="5179"/>
          <ac:spMkLst>
            <pc:docMk/>
            <pc:sldMk cId="2705120428" sldId="256"/>
            <ac:spMk id="58" creationId="{7475727F-6444-43E5-BCE2-7BC54FE9737B}"/>
          </ac:spMkLst>
        </pc:spChg>
        <pc:spChg chg="add mod">
          <ac:chgData name="Patrick Dean" userId="bd5fcf7e-f0a5-4dfe-8356-3b9255107a56" providerId="ADAL" clId="{A712291C-449C-4F56-83B4-60D9C96305AC}" dt="2018-12-14T13:21:17.679" v="5178"/>
          <ac:spMkLst>
            <pc:docMk/>
            <pc:sldMk cId="2705120428" sldId="256"/>
            <ac:spMk id="59" creationId="{CB758A41-33B2-4E7A-9A45-5B5E579488A5}"/>
          </ac:spMkLst>
        </pc:spChg>
        <pc:spChg chg="add mod">
          <ac:chgData name="Patrick Dean" userId="bd5fcf7e-f0a5-4dfe-8356-3b9255107a56" providerId="ADAL" clId="{A712291C-449C-4F56-83B4-60D9C96305AC}" dt="2018-12-14T13:21:04.259" v="5177"/>
          <ac:spMkLst>
            <pc:docMk/>
            <pc:sldMk cId="2705120428" sldId="256"/>
            <ac:spMk id="60" creationId="{77DAE057-9FCE-4643-9D09-453036C644ED}"/>
          </ac:spMkLst>
        </pc:spChg>
        <pc:spChg chg="add mod">
          <ac:chgData name="Patrick Dean" userId="bd5fcf7e-f0a5-4dfe-8356-3b9255107a56" providerId="ADAL" clId="{A712291C-449C-4F56-83B4-60D9C96305AC}" dt="2018-12-14T13:20:55.679" v="5176"/>
          <ac:spMkLst>
            <pc:docMk/>
            <pc:sldMk cId="2705120428" sldId="256"/>
            <ac:spMk id="61" creationId="{01581664-503A-4A05-8296-2D7A37DAC7BC}"/>
          </ac:spMkLst>
        </pc:spChg>
        <pc:spChg chg="add mod">
          <ac:chgData name="Patrick Dean" userId="bd5fcf7e-f0a5-4dfe-8356-3b9255107a56" providerId="ADAL" clId="{A712291C-449C-4F56-83B4-60D9C96305AC}" dt="2018-12-14T12:40:31.258" v="4642" actId="20577"/>
          <ac:spMkLst>
            <pc:docMk/>
            <pc:sldMk cId="2705120428" sldId="256"/>
            <ac:spMk id="62" creationId="{E457DC33-93EA-4A8A-86DD-8F654F5E24D6}"/>
          </ac:spMkLst>
        </pc:spChg>
        <pc:spChg chg="add mod">
          <ac:chgData name="Patrick Dean" userId="bd5fcf7e-f0a5-4dfe-8356-3b9255107a56" providerId="ADAL" clId="{A712291C-449C-4F56-83B4-60D9C96305AC}" dt="2018-12-14T12:40:14.887" v="4639" actId="207"/>
          <ac:spMkLst>
            <pc:docMk/>
            <pc:sldMk cId="2705120428" sldId="256"/>
            <ac:spMk id="63" creationId="{18AADF79-189C-44BD-8495-0190C2A06772}"/>
          </ac:spMkLst>
        </pc:spChg>
        <pc:spChg chg="add mod">
          <ac:chgData name="Patrick Dean" userId="bd5fcf7e-f0a5-4dfe-8356-3b9255107a56" providerId="ADAL" clId="{A712291C-449C-4F56-83B4-60D9C96305AC}" dt="2018-12-14T12:40:14.887" v="4639" actId="207"/>
          <ac:spMkLst>
            <pc:docMk/>
            <pc:sldMk cId="2705120428" sldId="256"/>
            <ac:spMk id="64" creationId="{DC45DF76-567B-42B9-84B5-59134DD8B76B}"/>
          </ac:spMkLst>
        </pc:spChg>
        <pc:spChg chg="add mod">
          <ac:chgData name="Patrick Dean" userId="bd5fcf7e-f0a5-4dfe-8356-3b9255107a56" providerId="ADAL" clId="{A712291C-449C-4F56-83B4-60D9C96305AC}" dt="2018-12-14T12:40:14.887" v="4639" actId="207"/>
          <ac:spMkLst>
            <pc:docMk/>
            <pc:sldMk cId="2705120428" sldId="256"/>
            <ac:spMk id="65" creationId="{59006419-1689-4D7D-B6C6-0F5C8F4DB2D7}"/>
          </ac:spMkLst>
        </pc:spChg>
        <pc:spChg chg="add mod">
          <ac:chgData name="Patrick Dean" userId="bd5fcf7e-f0a5-4dfe-8356-3b9255107a56" providerId="ADAL" clId="{A712291C-449C-4F56-83B4-60D9C96305AC}" dt="2018-12-14T12:40:14.887" v="4639" actId="207"/>
          <ac:spMkLst>
            <pc:docMk/>
            <pc:sldMk cId="2705120428" sldId="256"/>
            <ac:spMk id="66" creationId="{640991AD-D448-4B06-A62C-4A9352AF7E38}"/>
          </ac:spMkLst>
        </pc:spChg>
        <pc:spChg chg="add mod">
          <ac:chgData name="Patrick Dean" userId="bd5fcf7e-f0a5-4dfe-8356-3b9255107a56" providerId="ADAL" clId="{A712291C-449C-4F56-83B4-60D9C96305AC}" dt="2018-12-14T12:40:14.887" v="4639" actId="207"/>
          <ac:spMkLst>
            <pc:docMk/>
            <pc:sldMk cId="2705120428" sldId="256"/>
            <ac:spMk id="67" creationId="{C9693AA6-56BB-48B8-BA0C-7D26F372A24E}"/>
          </ac:spMkLst>
        </pc:spChg>
        <pc:spChg chg="add mod">
          <ac:chgData name="Patrick Dean" userId="bd5fcf7e-f0a5-4dfe-8356-3b9255107a56" providerId="ADAL" clId="{A712291C-449C-4F56-83B4-60D9C96305AC}" dt="2018-12-14T12:40:14.887" v="4639" actId="207"/>
          <ac:spMkLst>
            <pc:docMk/>
            <pc:sldMk cId="2705120428" sldId="256"/>
            <ac:spMk id="68" creationId="{08B7A10B-7212-4BA4-9158-A66E61C8987A}"/>
          </ac:spMkLst>
        </pc:spChg>
        <pc:spChg chg="add mod">
          <ac:chgData name="Patrick Dean" userId="bd5fcf7e-f0a5-4dfe-8356-3b9255107a56" providerId="ADAL" clId="{A712291C-449C-4F56-83B4-60D9C96305AC}" dt="2018-12-14T12:40:14.887" v="4639" actId="207"/>
          <ac:spMkLst>
            <pc:docMk/>
            <pc:sldMk cId="2705120428" sldId="256"/>
            <ac:spMk id="69" creationId="{2749E7B2-4C41-44E8-ACB1-4204DC36AF4B}"/>
          </ac:spMkLst>
        </pc:spChg>
        <pc:grpChg chg="add mod">
          <ac:chgData name="Patrick Dean" userId="bd5fcf7e-f0a5-4dfe-8356-3b9255107a56" providerId="ADAL" clId="{A712291C-449C-4F56-83B4-60D9C96305AC}" dt="2018-12-14T12:40:08.600" v="4638" actId="1076"/>
          <ac:grpSpMkLst>
            <pc:docMk/>
            <pc:sldMk cId="2705120428" sldId="256"/>
            <ac:grpSpMk id="2" creationId="{FFFEE9C3-2BF3-4548-8F76-603B1FC2ADE8}"/>
          </ac:grpSpMkLst>
        </pc:grpChg>
        <pc:grpChg chg="add del mod">
          <ac:chgData name="Patrick Dean" userId="bd5fcf7e-f0a5-4dfe-8356-3b9255107a56" providerId="ADAL" clId="{A712291C-449C-4F56-83B4-60D9C96305AC}" dt="2018-12-14T10:52:06.592" v="3427" actId="478"/>
          <ac:grpSpMkLst>
            <pc:docMk/>
            <pc:sldMk cId="2705120428" sldId="256"/>
            <ac:grpSpMk id="9" creationId="{0F2B1B10-572D-410A-A887-7B99EFD8D416}"/>
          </ac:grpSpMkLst>
        </pc:grpChg>
        <pc:grpChg chg="add del mod">
          <ac:chgData name="Patrick Dean" userId="bd5fcf7e-f0a5-4dfe-8356-3b9255107a56" providerId="ADAL" clId="{A712291C-449C-4F56-83B4-60D9C96305AC}" dt="2018-12-14T11:14:08.918" v="3926" actId="165"/>
          <ac:grpSpMkLst>
            <pc:docMk/>
            <pc:sldMk cId="2705120428" sldId="256"/>
            <ac:grpSpMk id="25" creationId="{3200E694-96AB-4B63-A30C-64172AF55516}"/>
          </ac:grpSpMkLst>
        </pc:grpChg>
        <pc:grpChg chg="add del mod">
          <ac:chgData name="Patrick Dean" userId="bd5fcf7e-f0a5-4dfe-8356-3b9255107a56" providerId="ADAL" clId="{A712291C-449C-4F56-83B4-60D9C96305AC}" dt="2018-12-14T11:24:14.942" v="4005" actId="478"/>
          <ac:grpSpMkLst>
            <pc:docMk/>
            <pc:sldMk cId="2705120428" sldId="256"/>
            <ac:grpSpMk id="26" creationId="{4E8782C0-AA8A-4B31-B0D9-0EABDA1AD90B}"/>
          </ac:grpSpMkLst>
        </pc:grpChg>
        <pc:picChg chg="add mod ord">
          <ac:chgData name="Patrick Dean" userId="bd5fcf7e-f0a5-4dfe-8356-3b9255107a56" providerId="ADAL" clId="{A712291C-449C-4F56-83B4-60D9C96305AC}" dt="2018-12-05T14:49:19.631" v="529" actId="164"/>
          <ac:picMkLst>
            <pc:docMk/>
            <pc:sldMk cId="2705120428" sldId="256"/>
            <ac:picMk id="3" creationId="{8D15F532-E4E6-4A1C-9E08-7332308A5CC2}"/>
          </ac:picMkLst>
        </pc:picChg>
        <pc:picChg chg="add del mod">
          <ac:chgData name="Patrick Dean" userId="bd5fcf7e-f0a5-4dfe-8356-3b9255107a56" providerId="ADAL" clId="{A712291C-449C-4F56-83B4-60D9C96305AC}" dt="2018-12-14T10:54:33.956" v="3435" actId="478"/>
          <ac:picMkLst>
            <pc:docMk/>
            <pc:sldMk cId="2705120428" sldId="256"/>
            <ac:picMk id="5" creationId="{C4A96DF2-ECFB-41B9-8932-3D5AD387C55F}"/>
          </ac:picMkLst>
        </pc:picChg>
        <pc:picChg chg="add del mod">
          <ac:chgData name="Patrick Dean" userId="bd5fcf7e-f0a5-4dfe-8356-3b9255107a56" providerId="ADAL" clId="{A712291C-449C-4F56-83B4-60D9C96305AC}" dt="2018-12-14T10:55:22.725" v="3437" actId="478"/>
          <ac:picMkLst>
            <pc:docMk/>
            <pc:sldMk cId="2705120428" sldId="256"/>
            <ac:picMk id="6" creationId="{C708D362-04CE-44BD-9E20-3A949D18F5CD}"/>
          </ac:picMkLst>
        </pc:picChg>
        <pc:picChg chg="add del mod topLvl modCrop">
          <ac:chgData name="Patrick Dean" userId="bd5fcf7e-f0a5-4dfe-8356-3b9255107a56" providerId="ADAL" clId="{A712291C-449C-4F56-83B4-60D9C96305AC}" dt="2018-12-14T11:14:43.963" v="3933" actId="164"/>
          <ac:picMkLst>
            <pc:docMk/>
            <pc:sldMk cId="2705120428" sldId="256"/>
            <ac:picMk id="7" creationId="{7745FF77-3745-46C1-8490-07EA78EC4343}"/>
          </ac:picMkLst>
        </pc:picChg>
        <pc:picChg chg="del">
          <ac:chgData name="Patrick Dean" userId="bd5fcf7e-f0a5-4dfe-8356-3b9255107a56" providerId="ADAL" clId="{A712291C-449C-4F56-83B4-60D9C96305AC}" dt="2018-12-05T14:44:12.108" v="488" actId="478"/>
          <ac:picMkLst>
            <pc:docMk/>
            <pc:sldMk cId="2705120428" sldId="256"/>
            <ac:picMk id="7" creationId="{F3624585-12A3-49BE-9616-000A3EFCC54E}"/>
          </ac:picMkLst>
        </pc:picChg>
        <pc:picChg chg="add mod">
          <ac:chgData name="Patrick Dean" userId="bd5fcf7e-f0a5-4dfe-8356-3b9255107a56" providerId="ADAL" clId="{A712291C-449C-4F56-83B4-60D9C96305AC}" dt="2018-12-05T14:49:19.631" v="529" actId="164"/>
          <ac:picMkLst>
            <pc:docMk/>
            <pc:sldMk cId="2705120428" sldId="256"/>
            <ac:picMk id="12" creationId="{A42584C5-EB98-4439-A52A-7609E242051D}"/>
          </ac:picMkLst>
        </pc:picChg>
        <pc:picChg chg="add mod">
          <ac:chgData name="Patrick Dean" userId="bd5fcf7e-f0a5-4dfe-8356-3b9255107a56" providerId="ADAL" clId="{A712291C-449C-4F56-83B4-60D9C96305AC}" dt="2018-12-14T12:30:09.021" v="4625" actId="1076"/>
          <ac:picMkLst>
            <pc:docMk/>
            <pc:sldMk cId="2705120428" sldId="256"/>
            <ac:picMk id="27" creationId="{A0E1C97E-3DE1-44FB-AD14-BE6397E86646}"/>
          </ac:picMkLst>
        </pc:picChg>
      </pc:sldChg>
      <pc:sldChg chg="addSp delSp modSp modTransition">
        <pc:chgData name="Patrick Dean" userId="bd5fcf7e-f0a5-4dfe-8356-3b9255107a56" providerId="ADAL" clId="{A712291C-449C-4F56-83B4-60D9C96305AC}" dt="2018-12-14T15:40:30.817" v="5288" actId="1037"/>
        <pc:sldMkLst>
          <pc:docMk/>
          <pc:sldMk cId="2078509614" sldId="257"/>
        </pc:sldMkLst>
        <pc:spChg chg="mod">
          <ac:chgData name="Patrick Dean" userId="bd5fcf7e-f0a5-4dfe-8356-3b9255107a56" providerId="ADAL" clId="{A712291C-449C-4F56-83B4-60D9C96305AC}" dt="2018-12-14T15:35:21.987" v="5192" actId="1076"/>
          <ac:spMkLst>
            <pc:docMk/>
            <pc:sldMk cId="2078509614" sldId="257"/>
            <ac:spMk id="2" creationId="{FDE7E910-4F36-497A-B718-A5A0D1D8EB08}"/>
          </ac:spMkLst>
        </pc:spChg>
        <pc:spChg chg="mod">
          <ac:chgData name="Patrick Dean" userId="bd5fcf7e-f0a5-4dfe-8356-3b9255107a56" providerId="ADAL" clId="{A712291C-449C-4F56-83B4-60D9C96305AC}" dt="2018-12-14T15:40:30.817" v="5288" actId="1037"/>
          <ac:spMkLst>
            <pc:docMk/>
            <pc:sldMk cId="2078509614" sldId="257"/>
            <ac:spMk id="3" creationId="{AB04D80B-4859-42CD-BB5D-4CC55FA07603}"/>
          </ac:spMkLst>
        </pc:spChg>
        <pc:spChg chg="mod">
          <ac:chgData name="Patrick Dean" userId="bd5fcf7e-f0a5-4dfe-8356-3b9255107a56" providerId="ADAL" clId="{A712291C-449C-4F56-83B4-60D9C96305AC}" dt="2018-12-14T15:40:30.817" v="5288" actId="1037"/>
          <ac:spMkLst>
            <pc:docMk/>
            <pc:sldMk cId="2078509614" sldId="257"/>
            <ac:spMk id="4" creationId="{84317EA4-0832-4551-B182-3E116021C429}"/>
          </ac:spMkLst>
        </pc:spChg>
        <pc:spChg chg="add mod">
          <ac:chgData name="Patrick Dean" userId="bd5fcf7e-f0a5-4dfe-8356-3b9255107a56" providerId="ADAL" clId="{A712291C-449C-4F56-83B4-60D9C96305AC}" dt="2018-12-14T12:40:50.916" v="4648" actId="207"/>
          <ac:spMkLst>
            <pc:docMk/>
            <pc:sldMk cId="2078509614" sldId="257"/>
            <ac:spMk id="12" creationId="{C1AE30A8-F69F-459F-B5CA-906DCA590491}"/>
          </ac:spMkLst>
        </pc:spChg>
        <pc:spChg chg="add mod">
          <ac:chgData name="Patrick Dean" userId="bd5fcf7e-f0a5-4dfe-8356-3b9255107a56" providerId="ADAL" clId="{A712291C-449C-4F56-83B4-60D9C96305AC}" dt="2018-12-14T12:40:46.797" v="4647" actId="207"/>
          <ac:spMkLst>
            <pc:docMk/>
            <pc:sldMk cId="2078509614" sldId="257"/>
            <ac:spMk id="15" creationId="{C0E654AF-C82F-4138-8790-3F40317D69A4}"/>
          </ac:spMkLst>
        </pc:spChg>
        <pc:grpChg chg="add mod">
          <ac:chgData name="Patrick Dean" userId="bd5fcf7e-f0a5-4dfe-8356-3b9255107a56" providerId="ADAL" clId="{A712291C-449C-4F56-83B4-60D9C96305AC}" dt="2018-12-05T14:49:26.217" v="532" actId="1036"/>
          <ac:grpSpMkLst>
            <pc:docMk/>
            <pc:sldMk cId="2078509614" sldId="257"/>
            <ac:grpSpMk id="5" creationId="{9667C5DE-F89D-4B0B-ACC6-0C2A55EE13BD}"/>
          </ac:grpSpMkLst>
        </pc:grpChg>
        <pc:grpChg chg="add del mod">
          <ac:chgData name="Patrick Dean" userId="bd5fcf7e-f0a5-4dfe-8356-3b9255107a56" providerId="ADAL" clId="{A712291C-449C-4F56-83B4-60D9C96305AC}" dt="2018-12-05T14:50:46.537" v="573"/>
          <ac:grpSpMkLst>
            <pc:docMk/>
            <pc:sldMk cId="2078509614" sldId="257"/>
            <ac:grpSpMk id="8" creationId="{2DA20F13-20E7-4BAD-A361-3DA9B8050056}"/>
          </ac:grpSpMkLst>
        </pc:grpChg>
        <pc:grpChg chg="add del mod">
          <ac:chgData name="Patrick Dean" userId="bd5fcf7e-f0a5-4dfe-8356-3b9255107a56" providerId="ADAL" clId="{A712291C-449C-4F56-83B4-60D9C96305AC}" dt="2018-12-14T11:24:02.470" v="4003" actId="478"/>
          <ac:grpSpMkLst>
            <pc:docMk/>
            <pc:sldMk cId="2078509614" sldId="257"/>
            <ac:grpSpMk id="10" creationId="{52AC0818-D0A7-4168-9F92-162CB835FDAF}"/>
          </ac:grpSpMkLst>
        </pc:grpChg>
        <pc:picChg chg="add del mod modCrop">
          <ac:chgData name="Patrick Dean" userId="bd5fcf7e-f0a5-4dfe-8356-3b9255107a56" providerId="ADAL" clId="{A712291C-449C-4F56-83B4-60D9C96305AC}" dt="2018-12-14T11:19:25.408" v="3947" actId="478"/>
          <ac:picMkLst>
            <pc:docMk/>
            <pc:sldMk cId="2078509614" sldId="257"/>
            <ac:picMk id="8" creationId="{6551A43C-737F-42ED-96C2-C2133D2E93C2}"/>
          </ac:picMkLst>
        </pc:picChg>
        <pc:picChg chg="add mod">
          <ac:chgData name="Patrick Dean" userId="bd5fcf7e-f0a5-4dfe-8356-3b9255107a56" providerId="ADAL" clId="{A712291C-449C-4F56-83B4-60D9C96305AC}" dt="2018-12-14T11:22:29.937" v="4000" actId="164"/>
          <ac:picMkLst>
            <pc:docMk/>
            <pc:sldMk cId="2078509614" sldId="257"/>
            <ac:picMk id="9" creationId="{FD81015A-AEAE-478F-AF89-A18E3AA2F980}"/>
          </ac:picMkLst>
        </pc:picChg>
        <pc:picChg chg="add mod">
          <ac:chgData name="Patrick Dean" userId="bd5fcf7e-f0a5-4dfe-8356-3b9255107a56" providerId="ADAL" clId="{A712291C-449C-4F56-83B4-60D9C96305AC}" dt="2018-12-14T15:40:30.817" v="5288" actId="1037"/>
          <ac:picMkLst>
            <pc:docMk/>
            <pc:sldMk cId="2078509614" sldId="257"/>
            <ac:picMk id="11" creationId="{ABF60803-F05B-46E2-A713-9A77B38A81C3}"/>
          </ac:picMkLst>
        </pc:picChg>
        <pc:picChg chg="add mod">
          <ac:chgData name="Patrick Dean" userId="bd5fcf7e-f0a5-4dfe-8356-3b9255107a56" providerId="ADAL" clId="{A712291C-449C-4F56-83B4-60D9C96305AC}" dt="2018-12-14T11:22:29.937" v="4000" actId="164"/>
          <ac:picMkLst>
            <pc:docMk/>
            <pc:sldMk cId="2078509614" sldId="257"/>
            <ac:picMk id="13" creationId="{54033264-021E-4664-8488-A864E8BDE7D4}"/>
          </ac:picMkLst>
        </pc:picChg>
        <pc:picChg chg="add mod modCrop">
          <ac:chgData name="Patrick Dean" userId="bd5fcf7e-f0a5-4dfe-8356-3b9255107a56" providerId="ADAL" clId="{A712291C-449C-4F56-83B4-60D9C96305AC}" dt="2018-12-14T11:22:29.937" v="4000" actId="164"/>
          <ac:picMkLst>
            <pc:docMk/>
            <pc:sldMk cId="2078509614" sldId="257"/>
            <ac:picMk id="14" creationId="{C2D8A104-8B7B-4E22-A88C-AE74B91AF2C6}"/>
          </ac:picMkLst>
        </pc:picChg>
        <pc:picChg chg="add mod">
          <ac:chgData name="Patrick Dean" userId="bd5fcf7e-f0a5-4dfe-8356-3b9255107a56" providerId="ADAL" clId="{A712291C-449C-4F56-83B4-60D9C96305AC}" dt="2018-12-14T15:34:37.846" v="5188" actId="1076"/>
          <ac:picMkLst>
            <pc:docMk/>
            <pc:sldMk cId="2078509614" sldId="257"/>
            <ac:picMk id="17" creationId="{1B1C487B-D99F-45C0-831C-9D5891893494}"/>
          </ac:picMkLst>
        </pc:picChg>
      </pc:sldChg>
      <pc:sldChg chg="addSp modSp modTransition">
        <pc:chgData name="Patrick Dean" userId="bd5fcf7e-f0a5-4dfe-8356-3b9255107a56" providerId="ADAL" clId="{A712291C-449C-4F56-83B4-60D9C96305AC}" dt="2018-12-14T15:46:18.932" v="5366" actId="14100"/>
        <pc:sldMkLst>
          <pc:docMk/>
          <pc:sldMk cId="1700018721" sldId="258"/>
        </pc:sldMkLst>
        <pc:spChg chg="mod">
          <ac:chgData name="Patrick Dean" userId="bd5fcf7e-f0a5-4dfe-8356-3b9255107a56" providerId="ADAL" clId="{A712291C-449C-4F56-83B4-60D9C96305AC}" dt="2018-12-14T15:35:37.923" v="5194" actId="1076"/>
          <ac:spMkLst>
            <pc:docMk/>
            <pc:sldMk cId="1700018721" sldId="258"/>
            <ac:spMk id="2" creationId="{78930586-539C-45D3-BCCF-5A1193AEC13A}"/>
          </ac:spMkLst>
        </pc:spChg>
        <pc:spChg chg="mod">
          <ac:chgData name="Patrick Dean" userId="bd5fcf7e-f0a5-4dfe-8356-3b9255107a56" providerId="ADAL" clId="{A712291C-449C-4F56-83B4-60D9C96305AC}" dt="2018-12-14T15:41:54.396" v="5293" actId="1076"/>
          <ac:spMkLst>
            <pc:docMk/>
            <pc:sldMk cId="1700018721" sldId="258"/>
            <ac:spMk id="3" creationId="{C4B1863E-C099-4289-B500-160C8CE7B393}"/>
          </ac:spMkLst>
        </pc:spChg>
        <pc:spChg chg="mod">
          <ac:chgData name="Patrick Dean" userId="bd5fcf7e-f0a5-4dfe-8356-3b9255107a56" providerId="ADAL" clId="{A712291C-449C-4F56-83B4-60D9C96305AC}" dt="2018-12-14T15:44:30.119" v="5316" actId="404"/>
          <ac:spMkLst>
            <pc:docMk/>
            <pc:sldMk cId="1700018721" sldId="258"/>
            <ac:spMk id="4" creationId="{03374532-A939-487B-AF8E-BE08A6FE1271}"/>
          </ac:spMkLst>
        </pc:spChg>
        <pc:spChg chg="add mod">
          <ac:chgData name="Patrick Dean" userId="bd5fcf7e-f0a5-4dfe-8356-3b9255107a56" providerId="ADAL" clId="{A712291C-449C-4F56-83B4-60D9C96305AC}" dt="2018-12-14T12:40:59.307" v="4649" actId="207"/>
          <ac:spMkLst>
            <pc:docMk/>
            <pc:sldMk cId="1700018721" sldId="258"/>
            <ac:spMk id="10" creationId="{998D0812-65CA-4CAC-9FA3-F6764B4A032E}"/>
          </ac:spMkLst>
        </pc:spChg>
        <pc:grpChg chg="add">
          <ac:chgData name="Patrick Dean" userId="bd5fcf7e-f0a5-4dfe-8356-3b9255107a56" providerId="ADAL" clId="{A712291C-449C-4F56-83B4-60D9C96305AC}" dt="2018-12-05T14:49:27.289" v="533"/>
          <ac:grpSpMkLst>
            <pc:docMk/>
            <pc:sldMk cId="1700018721" sldId="258"/>
            <ac:grpSpMk id="5" creationId="{DCFE9D44-996A-4800-BC38-F645E4366C33}"/>
          </ac:grpSpMkLst>
        </pc:grpChg>
        <pc:picChg chg="add mod">
          <ac:chgData name="Patrick Dean" userId="bd5fcf7e-f0a5-4dfe-8356-3b9255107a56" providerId="ADAL" clId="{A712291C-449C-4F56-83B4-60D9C96305AC}" dt="2018-12-14T15:41:39.005" v="5291" actId="1076"/>
          <ac:picMkLst>
            <pc:docMk/>
            <pc:sldMk cId="1700018721" sldId="258"/>
            <ac:picMk id="8" creationId="{C22CA6F6-6FBD-49DE-98AD-98F6755C2E91}"/>
          </ac:picMkLst>
        </pc:picChg>
        <pc:picChg chg="add mod">
          <ac:chgData name="Patrick Dean" userId="bd5fcf7e-f0a5-4dfe-8356-3b9255107a56" providerId="ADAL" clId="{A712291C-449C-4F56-83B4-60D9C96305AC}" dt="2018-12-14T15:46:18.932" v="5366" actId="14100"/>
          <ac:picMkLst>
            <pc:docMk/>
            <pc:sldMk cId="1700018721" sldId="258"/>
            <ac:picMk id="9" creationId="{F47B5604-6007-4D3B-9CBD-A0E5CEB53AE1}"/>
          </ac:picMkLst>
        </pc:picChg>
      </pc:sldChg>
      <pc:sldChg chg="addSp delSp modSp modTransition">
        <pc:chgData name="Patrick Dean" userId="bd5fcf7e-f0a5-4dfe-8356-3b9255107a56" providerId="ADAL" clId="{A712291C-449C-4F56-83B4-60D9C96305AC}" dt="2018-12-14T15:46:03.612" v="5364" actId="1038"/>
        <pc:sldMkLst>
          <pc:docMk/>
          <pc:sldMk cId="740331512" sldId="259"/>
        </pc:sldMkLst>
        <pc:spChg chg="mod">
          <ac:chgData name="Patrick Dean" userId="bd5fcf7e-f0a5-4dfe-8356-3b9255107a56" providerId="ADAL" clId="{A712291C-449C-4F56-83B4-60D9C96305AC}" dt="2018-12-14T15:35:50.096" v="5198" actId="1036"/>
          <ac:spMkLst>
            <pc:docMk/>
            <pc:sldMk cId="740331512" sldId="259"/>
            <ac:spMk id="2" creationId="{3CF63FFD-183E-45DC-AB67-0D224FD75CF8}"/>
          </ac:spMkLst>
        </pc:spChg>
        <pc:spChg chg="add del mod">
          <ac:chgData name="Patrick Dean" userId="bd5fcf7e-f0a5-4dfe-8356-3b9255107a56" providerId="ADAL" clId="{A712291C-449C-4F56-83B4-60D9C96305AC}" dt="2018-12-14T11:40:19.547" v="4314"/>
          <ac:spMkLst>
            <pc:docMk/>
            <pc:sldMk cId="740331512" sldId="259"/>
            <ac:spMk id="3" creationId="{197BC012-5052-4AF4-BC51-8B9D28D32517}"/>
          </ac:spMkLst>
        </pc:spChg>
        <pc:spChg chg="del mod">
          <ac:chgData name="Patrick Dean" userId="bd5fcf7e-f0a5-4dfe-8356-3b9255107a56" providerId="ADAL" clId="{A712291C-449C-4F56-83B4-60D9C96305AC}" dt="2018-12-05T14:59:21.877" v="762"/>
          <ac:spMkLst>
            <pc:docMk/>
            <pc:sldMk cId="740331512" sldId="259"/>
            <ac:spMk id="3" creationId="{5C76ABD6-100B-41E8-8A1A-8B8FB6C9AE8B}"/>
          </ac:spMkLst>
        </pc:spChg>
        <pc:spChg chg="add mod">
          <ac:chgData name="Patrick Dean" userId="bd5fcf7e-f0a5-4dfe-8356-3b9255107a56" providerId="ADAL" clId="{A712291C-449C-4F56-83B4-60D9C96305AC}" dt="2018-12-14T15:44:50.044" v="5324" actId="1037"/>
          <ac:spMkLst>
            <pc:docMk/>
            <pc:sldMk cId="740331512" sldId="259"/>
            <ac:spMk id="7" creationId="{27E4AC3D-AA3E-4A18-8060-8DD3BCEDA163}"/>
          </ac:spMkLst>
        </pc:spChg>
        <pc:spChg chg="add mod">
          <ac:chgData name="Patrick Dean" userId="bd5fcf7e-f0a5-4dfe-8356-3b9255107a56" providerId="ADAL" clId="{A712291C-449C-4F56-83B4-60D9C96305AC}" dt="2018-12-14T15:45:57.266" v="5353" actId="1038"/>
          <ac:spMkLst>
            <pc:docMk/>
            <pc:sldMk cId="740331512" sldId="259"/>
            <ac:spMk id="9" creationId="{1635CC4E-7189-473C-8D83-5C99B2D8250F}"/>
          </ac:spMkLst>
        </pc:spChg>
        <pc:spChg chg="add del mod">
          <ac:chgData name="Patrick Dean" userId="bd5fcf7e-f0a5-4dfe-8356-3b9255107a56" providerId="ADAL" clId="{A712291C-449C-4F56-83B4-60D9C96305AC}" dt="2018-12-07T10:37:03.660" v="2861" actId="478"/>
          <ac:spMkLst>
            <pc:docMk/>
            <pc:sldMk cId="740331512" sldId="259"/>
            <ac:spMk id="9" creationId="{300DF56D-F61F-4684-99B2-027E9963B84D}"/>
          </ac:spMkLst>
        </pc:spChg>
        <pc:spChg chg="add mod">
          <ac:chgData name="Patrick Dean" userId="bd5fcf7e-f0a5-4dfe-8356-3b9255107a56" providerId="ADAL" clId="{A712291C-449C-4F56-83B4-60D9C96305AC}" dt="2018-12-14T15:42:25.485" v="5304" actId="1037"/>
          <ac:spMkLst>
            <pc:docMk/>
            <pc:sldMk cId="740331512" sldId="259"/>
            <ac:spMk id="10" creationId="{B107676C-7E8E-4383-B429-72B9C39371AF}"/>
          </ac:spMkLst>
        </pc:spChg>
        <pc:spChg chg="add mod">
          <ac:chgData name="Patrick Dean" userId="bd5fcf7e-f0a5-4dfe-8356-3b9255107a56" providerId="ADAL" clId="{A712291C-449C-4F56-83B4-60D9C96305AC}" dt="2018-12-14T15:45:22.897" v="5334" actId="1035"/>
          <ac:spMkLst>
            <pc:docMk/>
            <pc:sldMk cId="740331512" sldId="259"/>
            <ac:spMk id="12" creationId="{AD82618E-CD24-41AD-A505-F3D6D77269E9}"/>
          </ac:spMkLst>
        </pc:spChg>
        <pc:grpChg chg="add">
          <ac:chgData name="Patrick Dean" userId="bd5fcf7e-f0a5-4dfe-8356-3b9255107a56" providerId="ADAL" clId="{A712291C-449C-4F56-83B4-60D9C96305AC}" dt="2018-12-05T14:49:27.976" v="534"/>
          <ac:grpSpMkLst>
            <pc:docMk/>
            <pc:sldMk cId="740331512" sldId="259"/>
            <ac:grpSpMk id="4" creationId="{276CAE51-9C42-4A06-913E-A8C036474501}"/>
          </ac:grpSpMkLst>
        </pc:grpChg>
        <pc:picChg chg="add mod">
          <ac:chgData name="Patrick Dean" userId="bd5fcf7e-f0a5-4dfe-8356-3b9255107a56" providerId="ADAL" clId="{A712291C-449C-4F56-83B4-60D9C96305AC}" dt="2018-12-14T15:46:03.612" v="5364" actId="1038"/>
          <ac:picMkLst>
            <pc:docMk/>
            <pc:sldMk cId="740331512" sldId="259"/>
            <ac:picMk id="8" creationId="{262C76B8-C529-4F0F-9D04-C4B65D21740D}"/>
          </ac:picMkLst>
        </pc:picChg>
        <pc:picChg chg="add mod">
          <ac:chgData name="Patrick Dean" userId="bd5fcf7e-f0a5-4dfe-8356-3b9255107a56" providerId="ADAL" clId="{A712291C-449C-4F56-83B4-60D9C96305AC}" dt="2018-12-14T15:42:14.269" v="5297" actId="1035"/>
          <ac:picMkLst>
            <pc:docMk/>
            <pc:sldMk cId="740331512" sldId="259"/>
            <ac:picMk id="11" creationId="{5513F63F-8A7B-49D1-97E3-ECADC5DA85D5}"/>
          </ac:picMkLst>
        </pc:picChg>
      </pc:sldChg>
      <pc:sldChg chg="addSp delSp modSp modTransition">
        <pc:chgData name="Patrick Dean" userId="bd5fcf7e-f0a5-4dfe-8356-3b9255107a56" providerId="ADAL" clId="{A712291C-449C-4F56-83B4-60D9C96305AC}" dt="2018-12-14T15:52:43.947" v="5417" actId="1035"/>
        <pc:sldMkLst>
          <pc:docMk/>
          <pc:sldMk cId="3437158543" sldId="260"/>
        </pc:sldMkLst>
        <pc:spChg chg="mod">
          <ac:chgData name="Patrick Dean" userId="bd5fcf7e-f0a5-4dfe-8356-3b9255107a56" providerId="ADAL" clId="{A712291C-449C-4F56-83B4-60D9C96305AC}" dt="2018-12-14T12:42:07.395" v="4660" actId="1076"/>
          <ac:spMkLst>
            <pc:docMk/>
            <pc:sldMk cId="3437158543" sldId="260"/>
            <ac:spMk id="2" creationId="{413F7392-D08E-4F3A-BD3F-C941946B999F}"/>
          </ac:spMkLst>
        </pc:spChg>
        <pc:spChg chg="mod">
          <ac:chgData name="Patrick Dean" userId="bd5fcf7e-f0a5-4dfe-8356-3b9255107a56" providerId="ADAL" clId="{A712291C-449C-4F56-83B4-60D9C96305AC}" dt="2018-12-14T15:47:08.556" v="5372" actId="1076"/>
          <ac:spMkLst>
            <pc:docMk/>
            <pc:sldMk cId="3437158543" sldId="260"/>
            <ac:spMk id="3" creationId="{4716F926-5BAB-42EA-A29F-1D2C156B348B}"/>
          </ac:spMkLst>
        </pc:spChg>
        <pc:spChg chg="add del mod">
          <ac:chgData name="Patrick Dean" userId="bd5fcf7e-f0a5-4dfe-8356-3b9255107a56" providerId="ADAL" clId="{A712291C-449C-4F56-83B4-60D9C96305AC}" dt="2018-12-14T11:41:56.074" v="4318" actId="478"/>
          <ac:spMkLst>
            <pc:docMk/>
            <pc:sldMk cId="3437158543" sldId="260"/>
            <ac:spMk id="7" creationId="{CAF8AC42-2688-4C3A-9499-75CF17D036EF}"/>
          </ac:spMkLst>
        </pc:spChg>
        <pc:spChg chg="add mod">
          <ac:chgData name="Patrick Dean" userId="bd5fcf7e-f0a5-4dfe-8356-3b9255107a56" providerId="ADAL" clId="{A712291C-449C-4F56-83B4-60D9C96305AC}" dt="2018-12-14T15:46:46.356" v="5369" actId="1076"/>
          <ac:spMkLst>
            <pc:docMk/>
            <pc:sldMk cId="3437158543" sldId="260"/>
            <ac:spMk id="8" creationId="{F7EFDDA9-6561-41B0-9962-A5CF70F3B875}"/>
          </ac:spMkLst>
        </pc:spChg>
        <pc:spChg chg="add mod ord">
          <ac:chgData name="Patrick Dean" userId="bd5fcf7e-f0a5-4dfe-8356-3b9255107a56" providerId="ADAL" clId="{A712291C-449C-4F56-83B4-60D9C96305AC}" dt="2018-12-14T15:49:15.578" v="5378"/>
          <ac:spMkLst>
            <pc:docMk/>
            <pc:sldMk cId="3437158543" sldId="260"/>
            <ac:spMk id="11" creationId="{9360BA83-0FF0-425B-A066-0BF302137FA0}"/>
          </ac:spMkLst>
        </pc:spChg>
        <pc:spChg chg="add mod">
          <ac:chgData name="Patrick Dean" userId="bd5fcf7e-f0a5-4dfe-8356-3b9255107a56" providerId="ADAL" clId="{A712291C-449C-4F56-83B4-60D9C96305AC}" dt="2018-12-14T15:49:24.824" v="5379"/>
          <ac:spMkLst>
            <pc:docMk/>
            <pc:sldMk cId="3437158543" sldId="260"/>
            <ac:spMk id="12" creationId="{0A794503-265F-4DF0-B31A-2F6502509813}"/>
          </ac:spMkLst>
        </pc:spChg>
        <pc:spChg chg="add mod">
          <ac:chgData name="Patrick Dean" userId="bd5fcf7e-f0a5-4dfe-8356-3b9255107a56" providerId="ADAL" clId="{A712291C-449C-4F56-83B4-60D9C96305AC}" dt="2018-12-14T12:44:34.021" v="4704" actId="1076"/>
          <ac:spMkLst>
            <pc:docMk/>
            <pc:sldMk cId="3437158543" sldId="260"/>
            <ac:spMk id="13" creationId="{35E90948-B38D-4957-81C3-21E43465C42B}"/>
          </ac:spMkLst>
        </pc:spChg>
        <pc:grpChg chg="add">
          <ac:chgData name="Patrick Dean" userId="bd5fcf7e-f0a5-4dfe-8356-3b9255107a56" providerId="ADAL" clId="{A712291C-449C-4F56-83B4-60D9C96305AC}" dt="2018-12-05T14:49:28.603" v="535"/>
          <ac:grpSpMkLst>
            <pc:docMk/>
            <pc:sldMk cId="3437158543" sldId="260"/>
            <ac:grpSpMk id="4" creationId="{E8629B65-7E44-4459-A534-CE1C05505138}"/>
          </ac:grpSpMkLst>
        </pc:grpChg>
        <pc:picChg chg="add mod">
          <ac:chgData name="Patrick Dean" userId="bd5fcf7e-f0a5-4dfe-8356-3b9255107a56" providerId="ADAL" clId="{A712291C-449C-4F56-83B4-60D9C96305AC}" dt="2018-12-14T15:52:43.947" v="5417" actId="1035"/>
          <ac:picMkLst>
            <pc:docMk/>
            <pc:sldMk cId="3437158543" sldId="260"/>
            <ac:picMk id="9" creationId="{DD2ABD9D-0033-4DA2-B3EC-E8AC77CB456D}"/>
          </ac:picMkLst>
        </pc:picChg>
        <pc:picChg chg="add">
          <ac:chgData name="Patrick Dean" userId="bd5fcf7e-f0a5-4dfe-8356-3b9255107a56" providerId="ADAL" clId="{A712291C-449C-4F56-83B4-60D9C96305AC}" dt="2018-12-14T11:41:56.323" v="4319"/>
          <ac:picMkLst>
            <pc:docMk/>
            <pc:sldMk cId="3437158543" sldId="260"/>
            <ac:picMk id="10" creationId="{AF2E38D7-70E7-46A2-BE81-29458BC08649}"/>
          </ac:picMkLst>
        </pc:picChg>
      </pc:sldChg>
      <pc:sldChg chg="addSp delSp modSp modTransition">
        <pc:chgData name="Patrick Dean" userId="bd5fcf7e-f0a5-4dfe-8356-3b9255107a56" providerId="ADAL" clId="{A712291C-449C-4F56-83B4-60D9C96305AC}" dt="2018-12-14T15:49:52.676" v="5382" actId="403"/>
        <pc:sldMkLst>
          <pc:docMk/>
          <pc:sldMk cId="1542806581" sldId="261"/>
        </pc:sldMkLst>
        <pc:spChg chg="mod">
          <ac:chgData name="Patrick Dean" userId="bd5fcf7e-f0a5-4dfe-8356-3b9255107a56" providerId="ADAL" clId="{A712291C-449C-4F56-83B4-60D9C96305AC}" dt="2018-12-14T15:35:59.678" v="5199" actId="1076"/>
          <ac:spMkLst>
            <pc:docMk/>
            <pc:sldMk cId="1542806581" sldId="261"/>
            <ac:spMk id="2" creationId="{2A0211F0-6834-45E2-B5B7-CE6B06ED8378}"/>
          </ac:spMkLst>
        </pc:spChg>
        <pc:spChg chg="add mod">
          <ac:chgData name="Patrick Dean" userId="bd5fcf7e-f0a5-4dfe-8356-3b9255107a56" providerId="ADAL" clId="{A712291C-449C-4F56-83B4-60D9C96305AC}" dt="2018-12-14T15:49:52.676" v="5382" actId="403"/>
          <ac:spMkLst>
            <pc:docMk/>
            <pc:sldMk cId="1542806581" sldId="261"/>
            <ac:spMk id="3" creationId="{13B27A8E-E3E9-4749-83DB-BA77B3275C15}"/>
          </ac:spMkLst>
        </pc:spChg>
        <pc:spChg chg="add del mod">
          <ac:chgData name="Patrick Dean" userId="bd5fcf7e-f0a5-4dfe-8356-3b9255107a56" providerId="ADAL" clId="{A712291C-449C-4F56-83B4-60D9C96305AC}" dt="2018-12-14T11:47:14.908" v="4386" actId="478"/>
          <ac:spMkLst>
            <pc:docMk/>
            <pc:sldMk cId="1542806581" sldId="261"/>
            <ac:spMk id="7" creationId="{2527253F-43A1-4E64-8666-C1B65127B3D2}"/>
          </ac:spMkLst>
        </pc:spChg>
        <pc:spChg chg="add mod">
          <ac:chgData name="Patrick Dean" userId="bd5fcf7e-f0a5-4dfe-8356-3b9255107a56" providerId="ADAL" clId="{A712291C-449C-4F56-83B4-60D9C96305AC}" dt="2018-12-14T12:44:56.309" v="4710" actId="207"/>
          <ac:spMkLst>
            <pc:docMk/>
            <pc:sldMk cId="1542806581" sldId="261"/>
            <ac:spMk id="8" creationId="{497772F6-60DC-43D6-8DCE-71600F097E50}"/>
          </ac:spMkLst>
        </pc:spChg>
        <pc:spChg chg="add mod topLvl">
          <ac:chgData name="Patrick Dean" userId="bd5fcf7e-f0a5-4dfe-8356-3b9255107a56" providerId="ADAL" clId="{A712291C-449C-4F56-83B4-60D9C96305AC}" dt="2018-12-14T11:48:25.117" v="4399" actId="164"/>
          <ac:spMkLst>
            <pc:docMk/>
            <pc:sldMk cId="1542806581" sldId="261"/>
            <ac:spMk id="12" creationId="{0F87BF49-B452-419E-B57C-FA9E92A003C0}"/>
          </ac:spMkLst>
        </pc:spChg>
        <pc:spChg chg="add mod topLvl">
          <ac:chgData name="Patrick Dean" userId="bd5fcf7e-f0a5-4dfe-8356-3b9255107a56" providerId="ADAL" clId="{A712291C-449C-4F56-83B4-60D9C96305AC}" dt="2018-12-14T11:48:25.117" v="4399" actId="164"/>
          <ac:spMkLst>
            <pc:docMk/>
            <pc:sldMk cId="1542806581" sldId="261"/>
            <ac:spMk id="13" creationId="{16080253-E011-4DA0-B5B7-ADAED1355D98}"/>
          </ac:spMkLst>
        </pc:spChg>
        <pc:spChg chg="add mod topLvl">
          <ac:chgData name="Patrick Dean" userId="bd5fcf7e-f0a5-4dfe-8356-3b9255107a56" providerId="ADAL" clId="{A712291C-449C-4F56-83B4-60D9C96305AC}" dt="2018-12-14T11:48:25.117" v="4399" actId="164"/>
          <ac:spMkLst>
            <pc:docMk/>
            <pc:sldMk cId="1542806581" sldId="261"/>
            <ac:spMk id="14" creationId="{65DB9392-8D2B-4A22-89DD-B4D37B1DE58D}"/>
          </ac:spMkLst>
        </pc:spChg>
        <pc:spChg chg="add mod topLvl">
          <ac:chgData name="Patrick Dean" userId="bd5fcf7e-f0a5-4dfe-8356-3b9255107a56" providerId="ADAL" clId="{A712291C-449C-4F56-83B4-60D9C96305AC}" dt="2018-12-14T11:48:25.117" v="4399" actId="164"/>
          <ac:spMkLst>
            <pc:docMk/>
            <pc:sldMk cId="1542806581" sldId="261"/>
            <ac:spMk id="15" creationId="{77C48E67-2125-4834-B170-3323252EBB3D}"/>
          </ac:spMkLst>
        </pc:spChg>
        <pc:spChg chg="add mod topLvl">
          <ac:chgData name="Patrick Dean" userId="bd5fcf7e-f0a5-4dfe-8356-3b9255107a56" providerId="ADAL" clId="{A712291C-449C-4F56-83B4-60D9C96305AC}" dt="2018-12-14T11:48:25.117" v="4399" actId="164"/>
          <ac:spMkLst>
            <pc:docMk/>
            <pc:sldMk cId="1542806581" sldId="261"/>
            <ac:spMk id="16" creationId="{8A55E2C1-0D77-48CD-A1BA-8EF6B78FDBE7}"/>
          </ac:spMkLst>
        </pc:spChg>
        <pc:grpChg chg="add">
          <ac:chgData name="Patrick Dean" userId="bd5fcf7e-f0a5-4dfe-8356-3b9255107a56" providerId="ADAL" clId="{A712291C-449C-4F56-83B4-60D9C96305AC}" dt="2018-12-05T14:49:30.467" v="536"/>
          <ac:grpSpMkLst>
            <pc:docMk/>
            <pc:sldMk cId="1542806581" sldId="261"/>
            <ac:grpSpMk id="4" creationId="{5816110B-5708-4E33-A803-650974F5278B}"/>
          </ac:grpSpMkLst>
        </pc:grpChg>
        <pc:grpChg chg="add mod">
          <ac:chgData name="Patrick Dean" userId="bd5fcf7e-f0a5-4dfe-8356-3b9255107a56" providerId="ADAL" clId="{A712291C-449C-4F56-83B4-60D9C96305AC}" dt="2018-12-14T11:46:41.391" v="4379" actId="164"/>
          <ac:grpSpMkLst>
            <pc:docMk/>
            <pc:sldMk cId="1542806581" sldId="261"/>
            <ac:grpSpMk id="17" creationId="{15EC5159-62A6-48D5-98AD-941557BC8816}"/>
          </ac:grpSpMkLst>
        </pc:grpChg>
        <pc:grpChg chg="add del mod ord">
          <ac:chgData name="Patrick Dean" userId="bd5fcf7e-f0a5-4dfe-8356-3b9255107a56" providerId="ADAL" clId="{A712291C-449C-4F56-83B4-60D9C96305AC}" dt="2018-12-14T11:48:08.815" v="4397" actId="165"/>
          <ac:grpSpMkLst>
            <pc:docMk/>
            <pc:sldMk cId="1542806581" sldId="261"/>
            <ac:grpSpMk id="18" creationId="{526F48BB-5105-4301-AA25-E412D95294FE}"/>
          </ac:grpSpMkLst>
        </pc:grpChg>
        <pc:grpChg chg="add mod">
          <ac:chgData name="Patrick Dean" userId="bd5fcf7e-f0a5-4dfe-8356-3b9255107a56" providerId="ADAL" clId="{A712291C-449C-4F56-83B4-60D9C96305AC}" dt="2018-12-14T11:49:43.692" v="4434" actId="1038"/>
          <ac:grpSpMkLst>
            <pc:docMk/>
            <pc:sldMk cId="1542806581" sldId="261"/>
            <ac:grpSpMk id="19" creationId="{40DA9C14-9BE8-4BB6-B4C4-42CF151F4DED}"/>
          </ac:grpSpMkLst>
        </pc:grpChg>
        <pc:picChg chg="add mod">
          <ac:chgData name="Patrick Dean" userId="bd5fcf7e-f0a5-4dfe-8356-3b9255107a56" providerId="ADAL" clId="{A712291C-449C-4F56-83B4-60D9C96305AC}" dt="2018-12-14T12:44:59.902" v="4711" actId="207"/>
          <ac:picMkLst>
            <pc:docMk/>
            <pc:sldMk cId="1542806581" sldId="261"/>
            <ac:picMk id="9" creationId="{7F68998F-1D8D-4226-8C69-A13AE7B056B5}"/>
          </ac:picMkLst>
        </pc:picChg>
        <pc:picChg chg="add del mod">
          <ac:chgData name="Patrick Dean" userId="bd5fcf7e-f0a5-4dfe-8356-3b9255107a56" providerId="ADAL" clId="{A712291C-449C-4F56-83B4-60D9C96305AC}" dt="2018-12-14T11:44:23.485" v="4334"/>
          <ac:picMkLst>
            <pc:docMk/>
            <pc:sldMk cId="1542806581" sldId="261"/>
            <ac:picMk id="10" creationId="{7AE11B1C-12C2-4EDE-9ACC-A010C27FB1A7}"/>
          </ac:picMkLst>
        </pc:picChg>
        <pc:picChg chg="add mod topLvl">
          <ac:chgData name="Patrick Dean" userId="bd5fcf7e-f0a5-4dfe-8356-3b9255107a56" providerId="ADAL" clId="{A712291C-449C-4F56-83B4-60D9C96305AC}" dt="2018-12-14T11:48:25.117" v="4399" actId="164"/>
          <ac:picMkLst>
            <pc:docMk/>
            <pc:sldMk cId="1542806581" sldId="261"/>
            <ac:picMk id="11" creationId="{1D713CBC-880D-497B-BC62-0DE19643FDD3}"/>
          </ac:picMkLst>
        </pc:picChg>
        <pc:picChg chg="add mod ord modCrop">
          <ac:chgData name="Patrick Dean" userId="bd5fcf7e-f0a5-4dfe-8356-3b9255107a56" providerId="ADAL" clId="{A712291C-449C-4F56-83B4-60D9C96305AC}" dt="2018-12-14T11:49:26.644" v="4425" actId="1035"/>
          <ac:picMkLst>
            <pc:docMk/>
            <pc:sldMk cId="1542806581" sldId="261"/>
            <ac:picMk id="20" creationId="{A505EA96-F329-4BC4-90DC-D3CAD5DC2DFA}"/>
          </ac:picMkLst>
        </pc:picChg>
      </pc:sldChg>
      <pc:sldChg chg="addSp modSp modTransition">
        <pc:chgData name="Patrick Dean" userId="bd5fcf7e-f0a5-4dfe-8356-3b9255107a56" providerId="ADAL" clId="{A712291C-449C-4F56-83B4-60D9C96305AC}" dt="2018-12-14T15:27:58.714" v="5181"/>
        <pc:sldMkLst>
          <pc:docMk/>
          <pc:sldMk cId="3532535050" sldId="262"/>
        </pc:sldMkLst>
        <pc:spChg chg="mod">
          <ac:chgData name="Patrick Dean" userId="bd5fcf7e-f0a5-4dfe-8356-3b9255107a56" providerId="ADAL" clId="{A712291C-449C-4F56-83B4-60D9C96305AC}" dt="2018-12-14T12:45:23.973" v="4717" actId="1076"/>
          <ac:spMkLst>
            <pc:docMk/>
            <pc:sldMk cId="3532535050" sldId="262"/>
            <ac:spMk id="2" creationId="{4949D7EB-B0B3-4065-98FC-13435CE59837}"/>
          </ac:spMkLst>
        </pc:spChg>
        <pc:spChg chg="mod">
          <ac:chgData name="Patrick Dean" userId="bd5fcf7e-f0a5-4dfe-8356-3b9255107a56" providerId="ADAL" clId="{A712291C-449C-4F56-83B4-60D9C96305AC}" dt="2018-12-14T12:45:54.795" v="4731" actId="20577"/>
          <ac:spMkLst>
            <pc:docMk/>
            <pc:sldMk cId="3532535050" sldId="262"/>
            <ac:spMk id="3" creationId="{E78EFE0F-BA05-493B-B5FD-DBE5E15606FE}"/>
          </ac:spMkLst>
        </pc:spChg>
        <pc:spChg chg="add mod">
          <ac:chgData name="Patrick Dean" userId="bd5fcf7e-f0a5-4dfe-8356-3b9255107a56" providerId="ADAL" clId="{A712291C-449C-4F56-83B4-60D9C96305AC}" dt="2018-12-14T12:45:25.829" v="4718" actId="207"/>
          <ac:spMkLst>
            <pc:docMk/>
            <pc:sldMk cId="3532535050" sldId="262"/>
            <ac:spMk id="8" creationId="{D28848D7-8202-4836-ABA2-17BA3E907E8D}"/>
          </ac:spMkLst>
        </pc:spChg>
        <pc:spChg chg="add mod">
          <ac:chgData name="Patrick Dean" userId="bd5fcf7e-f0a5-4dfe-8356-3b9255107a56" providerId="ADAL" clId="{A712291C-449C-4F56-83B4-60D9C96305AC}" dt="2018-12-14T12:46:36.588" v="4738" actId="1076"/>
          <ac:spMkLst>
            <pc:docMk/>
            <pc:sldMk cId="3532535050" sldId="262"/>
            <ac:spMk id="10" creationId="{0D510C85-B747-4EE9-9306-016F0DFCB6AB}"/>
          </ac:spMkLst>
        </pc:spChg>
        <pc:grpChg chg="add">
          <ac:chgData name="Patrick Dean" userId="bd5fcf7e-f0a5-4dfe-8356-3b9255107a56" providerId="ADAL" clId="{A712291C-449C-4F56-83B4-60D9C96305AC}" dt="2018-12-05T14:49:31.160" v="537"/>
          <ac:grpSpMkLst>
            <pc:docMk/>
            <pc:sldMk cId="3532535050" sldId="262"/>
            <ac:grpSpMk id="4" creationId="{690F02E3-EA43-4ECE-8A74-1E6A3F65EF6B}"/>
          </ac:grpSpMkLst>
        </pc:grpChg>
        <pc:picChg chg="add mod">
          <ac:chgData name="Patrick Dean" userId="bd5fcf7e-f0a5-4dfe-8356-3b9255107a56" providerId="ADAL" clId="{A712291C-449C-4F56-83B4-60D9C96305AC}" dt="2018-12-14T12:45:17.668" v="4713" actId="1076"/>
          <ac:picMkLst>
            <pc:docMk/>
            <pc:sldMk cId="3532535050" sldId="262"/>
            <ac:picMk id="7" creationId="{564A6299-B8CF-43C0-AB98-377FFF2EB82C}"/>
          </ac:picMkLst>
        </pc:picChg>
        <pc:picChg chg="add mod">
          <ac:chgData name="Patrick Dean" userId="bd5fcf7e-f0a5-4dfe-8356-3b9255107a56" providerId="ADAL" clId="{A712291C-449C-4F56-83B4-60D9C96305AC}" dt="2018-12-14T12:45:28.165" v="4719" actId="207"/>
          <ac:picMkLst>
            <pc:docMk/>
            <pc:sldMk cId="3532535050" sldId="262"/>
            <ac:picMk id="9" creationId="{23CF54BA-63C0-490A-9E6A-E75C0DBE718C}"/>
          </ac:picMkLst>
        </pc:picChg>
      </pc:sldChg>
      <pc:sldChg chg="addSp delSp modSp modTransition">
        <pc:chgData name="Patrick Dean" userId="bd5fcf7e-f0a5-4dfe-8356-3b9255107a56" providerId="ADAL" clId="{A712291C-449C-4F56-83B4-60D9C96305AC}" dt="2018-12-14T15:55:03.341" v="5483" actId="1037"/>
        <pc:sldMkLst>
          <pc:docMk/>
          <pc:sldMk cId="428793315" sldId="263"/>
        </pc:sldMkLst>
        <pc:spChg chg="mod">
          <ac:chgData name="Patrick Dean" userId="bd5fcf7e-f0a5-4dfe-8356-3b9255107a56" providerId="ADAL" clId="{A712291C-449C-4F56-83B4-60D9C96305AC}" dt="2018-12-14T12:46:52.603" v="4742" actId="1076"/>
          <ac:spMkLst>
            <pc:docMk/>
            <pc:sldMk cId="428793315" sldId="263"/>
            <ac:spMk id="2" creationId="{B9F826C2-B7FB-46E4-A9AA-41E93E769D48}"/>
          </ac:spMkLst>
        </pc:spChg>
        <pc:spChg chg="add mod">
          <ac:chgData name="Patrick Dean" userId="bd5fcf7e-f0a5-4dfe-8356-3b9255107a56" providerId="ADAL" clId="{A712291C-449C-4F56-83B4-60D9C96305AC}" dt="2018-12-14T15:53:15.099" v="5423" actId="1076"/>
          <ac:spMkLst>
            <pc:docMk/>
            <pc:sldMk cId="428793315" sldId="263"/>
            <ac:spMk id="3" creationId="{0944CD15-EB8C-4EAC-919C-ED24F6888098}"/>
          </ac:spMkLst>
        </pc:spChg>
        <pc:spChg chg="add del mod">
          <ac:chgData name="Patrick Dean" userId="bd5fcf7e-f0a5-4dfe-8356-3b9255107a56" providerId="ADAL" clId="{A712291C-449C-4F56-83B4-60D9C96305AC}" dt="2018-12-14T11:00:56.192" v="3574" actId="478"/>
          <ac:spMkLst>
            <pc:docMk/>
            <pc:sldMk cId="428793315" sldId="263"/>
            <ac:spMk id="7" creationId="{5ECEA610-D7B8-406E-87AF-AE1A62C09FDE}"/>
          </ac:spMkLst>
        </pc:spChg>
        <pc:spChg chg="add mod">
          <ac:chgData name="Patrick Dean" userId="bd5fcf7e-f0a5-4dfe-8356-3b9255107a56" providerId="ADAL" clId="{A712291C-449C-4F56-83B4-60D9C96305AC}" dt="2018-12-14T15:52:26.607" v="5403" actId="1038"/>
          <ac:spMkLst>
            <pc:docMk/>
            <pc:sldMk cId="428793315" sldId="263"/>
            <ac:spMk id="8" creationId="{BBAE5D17-4C7F-4B15-89D3-FC8F8DFBE059}"/>
          </ac:spMkLst>
        </pc:spChg>
        <pc:spChg chg="add mod">
          <ac:chgData name="Patrick Dean" userId="bd5fcf7e-f0a5-4dfe-8356-3b9255107a56" providerId="ADAL" clId="{A712291C-449C-4F56-83B4-60D9C96305AC}" dt="2018-12-14T11:06:33.769" v="3613" actId="164"/>
          <ac:spMkLst>
            <pc:docMk/>
            <pc:sldMk cId="428793315" sldId="263"/>
            <ac:spMk id="14" creationId="{5A34A6A4-413D-496E-8EA1-E07228355A61}"/>
          </ac:spMkLst>
        </pc:spChg>
        <pc:spChg chg="add del mod">
          <ac:chgData name="Patrick Dean" userId="bd5fcf7e-f0a5-4dfe-8356-3b9255107a56" providerId="ADAL" clId="{A712291C-449C-4F56-83B4-60D9C96305AC}" dt="2018-12-14T11:04:42.520" v="3596" actId="11529"/>
          <ac:spMkLst>
            <pc:docMk/>
            <pc:sldMk cId="428793315" sldId="263"/>
            <ac:spMk id="15" creationId="{C1C24131-DBAE-4388-9CBE-B631D13ED580}"/>
          </ac:spMkLst>
        </pc:spChg>
        <pc:grpChg chg="add">
          <ac:chgData name="Patrick Dean" userId="bd5fcf7e-f0a5-4dfe-8356-3b9255107a56" providerId="ADAL" clId="{A712291C-449C-4F56-83B4-60D9C96305AC}" dt="2018-12-05T14:49:31.786" v="538"/>
          <ac:grpSpMkLst>
            <pc:docMk/>
            <pc:sldMk cId="428793315" sldId="263"/>
            <ac:grpSpMk id="4" creationId="{E207895F-8EEB-4F8C-AD43-2A9CC58E6886}"/>
          </ac:grpSpMkLst>
        </pc:grpChg>
        <pc:grpChg chg="add mod ord">
          <ac:chgData name="Patrick Dean" userId="bd5fcf7e-f0a5-4dfe-8356-3b9255107a56" providerId="ADAL" clId="{A712291C-449C-4F56-83B4-60D9C96305AC}" dt="2018-12-14T15:55:03.341" v="5483" actId="1037"/>
          <ac:grpSpMkLst>
            <pc:docMk/>
            <pc:sldMk cId="428793315" sldId="263"/>
            <ac:grpSpMk id="17" creationId="{CB06DEEF-484D-434D-8347-D984DC8AB6E5}"/>
          </ac:grpSpMkLst>
        </pc:grpChg>
        <pc:picChg chg="add mod">
          <ac:chgData name="Patrick Dean" userId="bd5fcf7e-f0a5-4dfe-8356-3b9255107a56" providerId="ADAL" clId="{A712291C-449C-4F56-83B4-60D9C96305AC}" dt="2018-12-14T15:52:50.891" v="5419" actId="1035"/>
          <ac:picMkLst>
            <pc:docMk/>
            <pc:sldMk cId="428793315" sldId="263"/>
            <ac:picMk id="9" creationId="{3518B1F8-02EB-432D-B31C-85D969984913}"/>
          </ac:picMkLst>
        </pc:picChg>
        <pc:picChg chg="add mod">
          <ac:chgData name="Patrick Dean" userId="bd5fcf7e-f0a5-4dfe-8356-3b9255107a56" providerId="ADAL" clId="{A712291C-449C-4F56-83B4-60D9C96305AC}" dt="2018-12-14T15:53:18.179" v="5424" actId="14100"/>
          <ac:picMkLst>
            <pc:docMk/>
            <pc:sldMk cId="428793315" sldId="263"/>
            <ac:picMk id="10" creationId="{12CF47A1-FCDE-46E6-97CA-63812D663700}"/>
          </ac:picMkLst>
        </pc:picChg>
        <pc:picChg chg="add mod">
          <ac:chgData name="Patrick Dean" userId="bd5fcf7e-f0a5-4dfe-8356-3b9255107a56" providerId="ADAL" clId="{A712291C-449C-4F56-83B4-60D9C96305AC}" dt="2018-12-14T15:53:47.402" v="5439" actId="1076"/>
          <ac:picMkLst>
            <pc:docMk/>
            <pc:sldMk cId="428793315" sldId="263"/>
            <ac:picMk id="11" creationId="{89056EF3-1C59-4DBD-B2CD-97EA1B596A36}"/>
          </ac:picMkLst>
        </pc:picChg>
        <pc:picChg chg="add mod modCrop">
          <ac:chgData name="Patrick Dean" userId="bd5fcf7e-f0a5-4dfe-8356-3b9255107a56" providerId="ADAL" clId="{A712291C-449C-4F56-83B4-60D9C96305AC}" dt="2018-12-14T11:06:33.769" v="3613" actId="164"/>
          <ac:picMkLst>
            <pc:docMk/>
            <pc:sldMk cId="428793315" sldId="263"/>
            <ac:picMk id="12" creationId="{CA00ED93-4186-4905-8D82-789784482409}"/>
          </ac:picMkLst>
        </pc:picChg>
        <pc:picChg chg="add mod ord modCrop">
          <ac:chgData name="Patrick Dean" userId="bd5fcf7e-f0a5-4dfe-8356-3b9255107a56" providerId="ADAL" clId="{A712291C-449C-4F56-83B4-60D9C96305AC}" dt="2018-12-14T15:54:47.971" v="5464" actId="14100"/>
          <ac:picMkLst>
            <pc:docMk/>
            <pc:sldMk cId="428793315" sldId="263"/>
            <ac:picMk id="13" creationId="{009E31DC-C727-41D9-A983-B12336493927}"/>
          </ac:picMkLst>
        </pc:picChg>
        <pc:picChg chg="add mod">
          <ac:chgData name="Patrick Dean" userId="bd5fcf7e-f0a5-4dfe-8356-3b9255107a56" providerId="ADAL" clId="{A712291C-449C-4F56-83B4-60D9C96305AC}" dt="2018-12-14T11:06:33.769" v="3613" actId="164"/>
          <ac:picMkLst>
            <pc:docMk/>
            <pc:sldMk cId="428793315" sldId="263"/>
            <ac:picMk id="16" creationId="{B8F9A4E7-DECA-416C-8395-4C77A58605E1}"/>
          </ac:picMkLst>
        </pc:picChg>
      </pc:sldChg>
      <pc:sldChg chg="addSp modSp modTransition">
        <pc:chgData name="Patrick Dean" userId="bd5fcf7e-f0a5-4dfe-8356-3b9255107a56" providerId="ADAL" clId="{A712291C-449C-4F56-83B4-60D9C96305AC}" dt="2018-12-14T15:57:08.690" v="5497" actId="1076"/>
        <pc:sldMkLst>
          <pc:docMk/>
          <pc:sldMk cId="2249523384" sldId="264"/>
        </pc:sldMkLst>
        <pc:spChg chg="mod">
          <ac:chgData name="Patrick Dean" userId="bd5fcf7e-f0a5-4dfe-8356-3b9255107a56" providerId="ADAL" clId="{A712291C-449C-4F56-83B4-60D9C96305AC}" dt="2018-12-14T15:36:07.414" v="5200" actId="1076"/>
          <ac:spMkLst>
            <pc:docMk/>
            <pc:sldMk cId="2249523384" sldId="264"/>
            <ac:spMk id="2" creationId="{4FC5FCEE-51CA-4B93-AC98-AEEF8980F071}"/>
          </ac:spMkLst>
        </pc:spChg>
        <pc:spChg chg="add mod">
          <ac:chgData name="Patrick Dean" userId="bd5fcf7e-f0a5-4dfe-8356-3b9255107a56" providerId="ADAL" clId="{A712291C-449C-4F56-83B4-60D9C96305AC}" dt="2018-12-14T15:57:08.690" v="5497" actId="1076"/>
          <ac:spMkLst>
            <pc:docMk/>
            <pc:sldMk cId="2249523384" sldId="264"/>
            <ac:spMk id="3" creationId="{0BCC761B-A79A-47C3-BA28-9D826B1D4519}"/>
          </ac:spMkLst>
        </pc:spChg>
        <pc:spChg chg="add mod">
          <ac:chgData name="Patrick Dean" userId="bd5fcf7e-f0a5-4dfe-8356-3b9255107a56" providerId="ADAL" clId="{A712291C-449C-4F56-83B4-60D9C96305AC}" dt="2018-12-14T12:48:52.477" v="4769" actId="1076"/>
          <ac:spMkLst>
            <pc:docMk/>
            <pc:sldMk cId="2249523384" sldId="264"/>
            <ac:spMk id="4" creationId="{96FA80E9-504A-4F0E-ACB4-9A2192C50D29}"/>
          </ac:spMkLst>
        </pc:spChg>
        <pc:spChg chg="add mod">
          <ac:chgData name="Patrick Dean" userId="bd5fcf7e-f0a5-4dfe-8356-3b9255107a56" providerId="ADAL" clId="{A712291C-449C-4F56-83B4-60D9C96305AC}" dt="2018-12-14T12:48:35.750" v="4760" actId="207"/>
          <ac:spMkLst>
            <pc:docMk/>
            <pc:sldMk cId="2249523384" sldId="264"/>
            <ac:spMk id="10" creationId="{624C5FEB-54C0-44F0-AFB4-205CF667224D}"/>
          </ac:spMkLst>
        </pc:spChg>
        <pc:grpChg chg="add">
          <ac:chgData name="Patrick Dean" userId="bd5fcf7e-f0a5-4dfe-8356-3b9255107a56" providerId="ADAL" clId="{A712291C-449C-4F56-83B4-60D9C96305AC}" dt="2018-12-05T14:49:32.392" v="539"/>
          <ac:grpSpMkLst>
            <pc:docMk/>
            <pc:sldMk cId="2249523384" sldId="264"/>
            <ac:grpSpMk id="5" creationId="{816CB1CA-5815-42A9-9567-CC65BC53CAF1}"/>
          </ac:grpSpMkLst>
        </pc:grpChg>
        <pc:picChg chg="add mod modCrop">
          <ac:chgData name="Patrick Dean" userId="bd5fcf7e-f0a5-4dfe-8356-3b9255107a56" providerId="ADAL" clId="{A712291C-449C-4F56-83B4-60D9C96305AC}" dt="2018-12-14T15:56:46.503" v="5494" actId="14861"/>
          <ac:picMkLst>
            <pc:docMk/>
            <pc:sldMk cId="2249523384" sldId="264"/>
            <ac:picMk id="9" creationId="{6F2D183B-0B88-41CC-AAA6-4707AB3F843A}"/>
          </ac:picMkLst>
        </pc:picChg>
        <pc:picChg chg="add mod">
          <ac:chgData name="Patrick Dean" userId="bd5fcf7e-f0a5-4dfe-8356-3b9255107a56" providerId="ADAL" clId="{A712291C-449C-4F56-83B4-60D9C96305AC}" dt="2018-12-14T12:48:38.078" v="4761" actId="207"/>
          <ac:picMkLst>
            <pc:docMk/>
            <pc:sldMk cId="2249523384" sldId="264"/>
            <ac:picMk id="11" creationId="{B680F89B-61DA-4001-897E-2534A02ECB96}"/>
          </ac:picMkLst>
        </pc:picChg>
      </pc:sldChg>
      <pc:sldChg chg="addSp delSp modSp modTransition">
        <pc:chgData name="Patrick Dean" userId="bd5fcf7e-f0a5-4dfe-8356-3b9255107a56" providerId="ADAL" clId="{A712291C-449C-4F56-83B4-60D9C96305AC}" dt="2018-12-14T15:59:29.701" v="5510"/>
        <pc:sldMkLst>
          <pc:docMk/>
          <pc:sldMk cId="3259830364" sldId="265"/>
        </pc:sldMkLst>
        <pc:spChg chg="mod">
          <ac:chgData name="Patrick Dean" userId="bd5fcf7e-f0a5-4dfe-8356-3b9255107a56" providerId="ADAL" clId="{A712291C-449C-4F56-83B4-60D9C96305AC}" dt="2018-12-14T15:36:17.334" v="5201" actId="1076"/>
          <ac:spMkLst>
            <pc:docMk/>
            <pc:sldMk cId="3259830364" sldId="265"/>
            <ac:spMk id="2" creationId="{E7D13C50-20A9-415C-871E-C419522088CA}"/>
          </ac:spMkLst>
        </pc:spChg>
        <pc:spChg chg="add del mod">
          <ac:chgData name="Patrick Dean" userId="bd5fcf7e-f0a5-4dfe-8356-3b9255107a56" providerId="ADAL" clId="{A712291C-449C-4F56-83B4-60D9C96305AC}" dt="2018-12-14T15:58:09.122" v="5502" actId="1076"/>
          <ac:spMkLst>
            <pc:docMk/>
            <pc:sldMk cId="3259830364" sldId="265"/>
            <ac:spMk id="3" creationId="{F7C2CE53-D371-47E5-893F-588377421798}"/>
          </ac:spMkLst>
        </pc:spChg>
        <pc:spChg chg="add del mod">
          <ac:chgData name="Patrick Dean" userId="bd5fcf7e-f0a5-4dfe-8356-3b9255107a56" providerId="ADAL" clId="{A712291C-449C-4F56-83B4-60D9C96305AC}" dt="2018-12-14T11:54:26.574" v="4439" actId="478"/>
          <ac:spMkLst>
            <pc:docMk/>
            <pc:sldMk cId="3259830364" sldId="265"/>
            <ac:spMk id="7" creationId="{CBAC8E02-89E5-47F7-89EB-CAB08938CDF9}"/>
          </ac:spMkLst>
        </pc:spChg>
        <pc:spChg chg="add del mod">
          <ac:chgData name="Patrick Dean" userId="bd5fcf7e-f0a5-4dfe-8356-3b9255107a56" providerId="ADAL" clId="{A712291C-449C-4F56-83B4-60D9C96305AC}" dt="2018-12-14T11:54:16.642" v="4435" actId="478"/>
          <ac:spMkLst>
            <pc:docMk/>
            <pc:sldMk cId="3259830364" sldId="265"/>
            <ac:spMk id="8" creationId="{DF5A27BB-73AE-45EA-9D4C-2B8AA8C9647C}"/>
          </ac:spMkLst>
        </pc:spChg>
        <pc:spChg chg="add mod">
          <ac:chgData name="Patrick Dean" userId="bd5fcf7e-f0a5-4dfe-8356-3b9255107a56" providerId="ADAL" clId="{A712291C-449C-4F56-83B4-60D9C96305AC}" dt="2018-12-14T12:48:58.949" v="4770" actId="207"/>
          <ac:spMkLst>
            <pc:docMk/>
            <pc:sldMk cId="3259830364" sldId="265"/>
            <ac:spMk id="9" creationId="{10D1A600-508C-4B1C-9068-F08795681CAA}"/>
          </ac:spMkLst>
        </pc:spChg>
        <pc:spChg chg="add mod">
          <ac:chgData name="Patrick Dean" userId="bd5fcf7e-f0a5-4dfe-8356-3b9255107a56" providerId="ADAL" clId="{A712291C-449C-4F56-83B4-60D9C96305AC}" dt="2018-12-14T11:55:44.936" v="4450" actId="164"/>
          <ac:spMkLst>
            <pc:docMk/>
            <pc:sldMk cId="3259830364" sldId="265"/>
            <ac:spMk id="13" creationId="{BEA731D5-3032-4F15-8C7A-211BFEFB05EA}"/>
          </ac:spMkLst>
        </pc:spChg>
        <pc:spChg chg="add mod">
          <ac:chgData name="Patrick Dean" userId="bd5fcf7e-f0a5-4dfe-8356-3b9255107a56" providerId="ADAL" clId="{A712291C-449C-4F56-83B4-60D9C96305AC}" dt="2018-12-14T11:55:39.333" v="4449" actId="164"/>
          <ac:spMkLst>
            <pc:docMk/>
            <pc:sldMk cId="3259830364" sldId="265"/>
            <ac:spMk id="14" creationId="{2159B94B-83E6-46BF-A938-FBE97C7DCCAD}"/>
          </ac:spMkLst>
        </pc:spChg>
        <pc:spChg chg="add mod">
          <ac:chgData name="Patrick Dean" userId="bd5fcf7e-f0a5-4dfe-8356-3b9255107a56" providerId="ADAL" clId="{A712291C-449C-4F56-83B4-60D9C96305AC}" dt="2018-12-14T15:58:47.408" v="5509" actId="113"/>
          <ac:spMkLst>
            <pc:docMk/>
            <pc:sldMk cId="3259830364" sldId="265"/>
            <ac:spMk id="17" creationId="{FC54F7A0-697D-4A2E-8CBB-26777A28CBFE}"/>
          </ac:spMkLst>
        </pc:spChg>
        <pc:spChg chg="add mod ord">
          <ac:chgData name="Patrick Dean" userId="bd5fcf7e-f0a5-4dfe-8356-3b9255107a56" providerId="ADAL" clId="{A712291C-449C-4F56-83B4-60D9C96305AC}" dt="2018-12-14T15:59:29.701" v="5510"/>
          <ac:spMkLst>
            <pc:docMk/>
            <pc:sldMk cId="3259830364" sldId="265"/>
            <ac:spMk id="18" creationId="{BF2F56B5-759E-47B3-B575-066A17D32F79}"/>
          </ac:spMkLst>
        </pc:spChg>
        <pc:grpChg chg="add">
          <ac:chgData name="Patrick Dean" userId="bd5fcf7e-f0a5-4dfe-8356-3b9255107a56" providerId="ADAL" clId="{A712291C-449C-4F56-83B4-60D9C96305AC}" dt="2018-12-05T14:49:33.944" v="540"/>
          <ac:grpSpMkLst>
            <pc:docMk/>
            <pc:sldMk cId="3259830364" sldId="265"/>
            <ac:grpSpMk id="4" creationId="{3C9A5D94-2C7A-4A5B-A801-3B81158B91C2}"/>
          </ac:grpSpMkLst>
        </pc:grpChg>
        <pc:grpChg chg="add mod">
          <ac:chgData name="Patrick Dean" userId="bd5fcf7e-f0a5-4dfe-8356-3b9255107a56" providerId="ADAL" clId="{A712291C-449C-4F56-83B4-60D9C96305AC}" dt="2018-12-14T12:00:20.285" v="4523" actId="1076"/>
          <ac:grpSpMkLst>
            <pc:docMk/>
            <pc:sldMk cId="3259830364" sldId="265"/>
            <ac:grpSpMk id="15" creationId="{C8E2FCA3-A586-4312-8DAA-5592A7CA1CBF}"/>
          </ac:grpSpMkLst>
        </pc:grpChg>
        <pc:grpChg chg="add mod">
          <ac:chgData name="Patrick Dean" userId="bd5fcf7e-f0a5-4dfe-8356-3b9255107a56" providerId="ADAL" clId="{A712291C-449C-4F56-83B4-60D9C96305AC}" dt="2018-12-14T12:00:16.822" v="4521" actId="688"/>
          <ac:grpSpMkLst>
            <pc:docMk/>
            <pc:sldMk cId="3259830364" sldId="265"/>
            <ac:grpSpMk id="16" creationId="{7A1685CC-DE2D-43AA-AB41-081E461463CF}"/>
          </ac:grpSpMkLst>
        </pc:grpChg>
        <pc:grpChg chg="add mod">
          <ac:chgData name="Patrick Dean" userId="bd5fcf7e-f0a5-4dfe-8356-3b9255107a56" providerId="ADAL" clId="{A712291C-449C-4F56-83B4-60D9C96305AC}" dt="2018-12-14T15:58:41.690" v="5506" actId="1076"/>
          <ac:grpSpMkLst>
            <pc:docMk/>
            <pc:sldMk cId="3259830364" sldId="265"/>
            <ac:grpSpMk id="19" creationId="{B08CE0FA-D699-4551-8897-0D3605D06FEF}"/>
          </ac:grpSpMkLst>
        </pc:grpChg>
        <pc:picChg chg="add mod">
          <ac:chgData name="Patrick Dean" userId="bd5fcf7e-f0a5-4dfe-8356-3b9255107a56" providerId="ADAL" clId="{A712291C-449C-4F56-83B4-60D9C96305AC}" dt="2018-12-14T12:49:12.214" v="4775" actId="207"/>
          <ac:picMkLst>
            <pc:docMk/>
            <pc:sldMk cId="3259830364" sldId="265"/>
            <ac:picMk id="10" creationId="{4ED3C886-8F07-44B2-AA12-68FB781E0A46}"/>
          </ac:picMkLst>
        </pc:picChg>
        <pc:picChg chg="add mod">
          <ac:chgData name="Patrick Dean" userId="bd5fcf7e-f0a5-4dfe-8356-3b9255107a56" providerId="ADAL" clId="{A712291C-449C-4F56-83B4-60D9C96305AC}" dt="2018-12-14T11:55:39.333" v="4449" actId="164"/>
          <ac:picMkLst>
            <pc:docMk/>
            <pc:sldMk cId="3259830364" sldId="265"/>
            <ac:picMk id="11" creationId="{1628D6AB-6C1E-4D40-A805-A059B4F3B388}"/>
          </ac:picMkLst>
        </pc:picChg>
        <pc:picChg chg="add mod">
          <ac:chgData name="Patrick Dean" userId="bd5fcf7e-f0a5-4dfe-8356-3b9255107a56" providerId="ADAL" clId="{A712291C-449C-4F56-83B4-60D9C96305AC}" dt="2018-12-14T11:55:44.936" v="4450" actId="164"/>
          <ac:picMkLst>
            <pc:docMk/>
            <pc:sldMk cId="3259830364" sldId="265"/>
            <ac:picMk id="12" creationId="{6EC7EE0E-4467-4415-AE97-982E3AD89853}"/>
          </ac:picMkLst>
        </pc:picChg>
      </pc:sldChg>
      <pc:sldChg chg="addSp delSp modSp modTransition">
        <pc:chgData name="Patrick Dean" userId="bd5fcf7e-f0a5-4dfe-8356-3b9255107a56" providerId="ADAL" clId="{A712291C-449C-4F56-83B4-60D9C96305AC}" dt="2018-12-14T15:27:58.714" v="5181"/>
        <pc:sldMkLst>
          <pc:docMk/>
          <pc:sldMk cId="2849574226" sldId="266"/>
        </pc:sldMkLst>
        <pc:spChg chg="mod">
          <ac:chgData name="Patrick Dean" userId="bd5fcf7e-f0a5-4dfe-8356-3b9255107a56" providerId="ADAL" clId="{A712291C-449C-4F56-83B4-60D9C96305AC}" dt="2018-12-14T12:50:20.397" v="4788" actId="1076"/>
          <ac:spMkLst>
            <pc:docMk/>
            <pc:sldMk cId="2849574226" sldId="266"/>
            <ac:spMk id="2" creationId="{3F3F891D-83FE-45CE-BDC2-44FF06B94C68}"/>
          </ac:spMkLst>
        </pc:spChg>
        <pc:spChg chg="del mod">
          <ac:chgData name="Patrick Dean" userId="bd5fcf7e-f0a5-4dfe-8356-3b9255107a56" providerId="ADAL" clId="{A712291C-449C-4F56-83B4-60D9C96305AC}" dt="2018-12-14T12:50:40.763" v="4793" actId="478"/>
          <ac:spMkLst>
            <pc:docMk/>
            <pc:sldMk cId="2849574226" sldId="266"/>
            <ac:spMk id="3" creationId="{4E25B282-8A97-4346-929B-957FB1678342}"/>
          </ac:spMkLst>
        </pc:spChg>
        <pc:spChg chg="add mod">
          <ac:chgData name="Patrick Dean" userId="bd5fcf7e-f0a5-4dfe-8356-3b9255107a56" providerId="ADAL" clId="{A712291C-449C-4F56-83B4-60D9C96305AC}" dt="2018-12-14T12:50:22.477" v="4789" actId="207"/>
          <ac:spMkLst>
            <pc:docMk/>
            <pc:sldMk cId="2849574226" sldId="266"/>
            <ac:spMk id="8" creationId="{150626B3-C8CC-47B0-85F9-C276FB4E6F4E}"/>
          </ac:spMkLst>
        </pc:spChg>
        <pc:spChg chg="add del">
          <ac:chgData name="Patrick Dean" userId="bd5fcf7e-f0a5-4dfe-8356-3b9255107a56" providerId="ADAL" clId="{A712291C-449C-4F56-83B4-60D9C96305AC}" dt="2018-12-14T12:50:32.773" v="4792" actId="478"/>
          <ac:spMkLst>
            <pc:docMk/>
            <pc:sldMk cId="2849574226" sldId="266"/>
            <ac:spMk id="10" creationId="{EF2136B7-6B5A-4328-90FD-528C51A3C837}"/>
          </ac:spMkLst>
        </pc:spChg>
        <pc:spChg chg="add del">
          <ac:chgData name="Patrick Dean" userId="bd5fcf7e-f0a5-4dfe-8356-3b9255107a56" providerId="ADAL" clId="{A712291C-449C-4F56-83B4-60D9C96305AC}" dt="2018-12-14T12:50:42.588" v="4795"/>
          <ac:spMkLst>
            <pc:docMk/>
            <pc:sldMk cId="2849574226" sldId="266"/>
            <ac:spMk id="11" creationId="{20C77F04-C04C-4D18-8F4C-C9F6DC405735}"/>
          </ac:spMkLst>
        </pc:spChg>
        <pc:spChg chg="add">
          <ac:chgData name="Patrick Dean" userId="bd5fcf7e-f0a5-4dfe-8356-3b9255107a56" providerId="ADAL" clId="{A712291C-449C-4F56-83B4-60D9C96305AC}" dt="2018-12-14T12:50:49.659" v="4796"/>
          <ac:spMkLst>
            <pc:docMk/>
            <pc:sldMk cId="2849574226" sldId="266"/>
            <ac:spMk id="12" creationId="{28537923-FCF3-46CD-B18F-BB92FC67D4E3}"/>
          </ac:spMkLst>
        </pc:spChg>
        <pc:spChg chg="add">
          <ac:chgData name="Patrick Dean" userId="bd5fcf7e-f0a5-4dfe-8356-3b9255107a56" providerId="ADAL" clId="{A712291C-449C-4F56-83B4-60D9C96305AC}" dt="2018-12-14T12:50:56.479" v="4797"/>
          <ac:spMkLst>
            <pc:docMk/>
            <pc:sldMk cId="2849574226" sldId="266"/>
            <ac:spMk id="13" creationId="{4FA03EEE-DF77-474B-A078-B56FA8EE55F3}"/>
          </ac:spMkLst>
        </pc:spChg>
        <pc:grpChg chg="add">
          <ac:chgData name="Patrick Dean" userId="bd5fcf7e-f0a5-4dfe-8356-3b9255107a56" providerId="ADAL" clId="{A712291C-449C-4F56-83B4-60D9C96305AC}" dt="2018-12-05T14:49:34.705" v="541"/>
          <ac:grpSpMkLst>
            <pc:docMk/>
            <pc:sldMk cId="2849574226" sldId="266"/>
            <ac:grpSpMk id="4" creationId="{F75A80BF-0401-4C92-A27A-0085C7D80A18}"/>
          </ac:grpSpMkLst>
        </pc:grpChg>
        <pc:picChg chg="add mod">
          <ac:chgData name="Patrick Dean" userId="bd5fcf7e-f0a5-4dfe-8356-3b9255107a56" providerId="ADAL" clId="{A712291C-449C-4F56-83B4-60D9C96305AC}" dt="2018-12-14T12:51:06.420" v="4799" actId="1076"/>
          <ac:picMkLst>
            <pc:docMk/>
            <pc:sldMk cId="2849574226" sldId="266"/>
            <ac:picMk id="7" creationId="{E4C69BBB-F32B-4D50-BDA3-C9B4C26AFE21}"/>
          </ac:picMkLst>
        </pc:picChg>
        <pc:picChg chg="add mod">
          <ac:chgData name="Patrick Dean" userId="bd5fcf7e-f0a5-4dfe-8356-3b9255107a56" providerId="ADAL" clId="{A712291C-449C-4F56-83B4-60D9C96305AC}" dt="2018-12-14T12:57:40.402" v="4908" actId="207"/>
          <ac:picMkLst>
            <pc:docMk/>
            <pc:sldMk cId="2849574226" sldId="266"/>
            <ac:picMk id="9" creationId="{CA9766AB-336F-4A1C-9A43-FFE1A49F198D}"/>
          </ac:picMkLst>
        </pc:picChg>
      </pc:sldChg>
      <pc:sldChg chg="addSp modSp modTransition">
        <pc:chgData name="Patrick Dean" userId="bd5fcf7e-f0a5-4dfe-8356-3b9255107a56" providerId="ADAL" clId="{A712291C-449C-4F56-83B4-60D9C96305AC}" dt="2018-12-14T15:59:52.427" v="5511" actId="1076"/>
        <pc:sldMkLst>
          <pc:docMk/>
          <pc:sldMk cId="3060898647" sldId="267"/>
        </pc:sldMkLst>
        <pc:spChg chg="mod">
          <ac:chgData name="Patrick Dean" userId="bd5fcf7e-f0a5-4dfe-8356-3b9255107a56" providerId="ADAL" clId="{A712291C-449C-4F56-83B4-60D9C96305AC}" dt="2018-12-14T15:43:25.452" v="5311" actId="1035"/>
          <ac:spMkLst>
            <pc:docMk/>
            <pc:sldMk cId="3060898647" sldId="267"/>
            <ac:spMk id="2" creationId="{CDA0444D-23BF-44FA-BED2-30EA40E2C0C9}"/>
          </ac:spMkLst>
        </pc:spChg>
        <pc:spChg chg="mod">
          <ac:chgData name="Patrick Dean" userId="bd5fcf7e-f0a5-4dfe-8356-3b9255107a56" providerId="ADAL" clId="{A712291C-449C-4F56-83B4-60D9C96305AC}" dt="2018-12-14T15:59:52.427" v="5511" actId="1076"/>
          <ac:spMkLst>
            <pc:docMk/>
            <pc:sldMk cId="3060898647" sldId="267"/>
            <ac:spMk id="4" creationId="{20A84772-3FB7-4CF0-815D-7C89A4C6CE91}"/>
          </ac:spMkLst>
        </pc:spChg>
        <pc:spChg chg="add mod">
          <ac:chgData name="Patrick Dean" userId="bd5fcf7e-f0a5-4dfe-8356-3b9255107a56" providerId="ADAL" clId="{A712291C-449C-4F56-83B4-60D9C96305AC}" dt="2018-12-14T15:43:01.716" v="5305" actId="1076"/>
          <ac:spMkLst>
            <pc:docMk/>
            <pc:sldMk cId="3060898647" sldId="267"/>
            <ac:spMk id="9" creationId="{001754E7-FCB4-4DA6-8DE9-E1E09FF81CB1}"/>
          </ac:spMkLst>
        </pc:spChg>
        <pc:grpChg chg="add">
          <ac:chgData name="Patrick Dean" userId="bd5fcf7e-f0a5-4dfe-8356-3b9255107a56" providerId="ADAL" clId="{A712291C-449C-4F56-83B4-60D9C96305AC}" dt="2018-12-05T14:49:35.417" v="542"/>
          <ac:grpSpMkLst>
            <pc:docMk/>
            <pc:sldMk cId="3060898647" sldId="267"/>
            <ac:grpSpMk id="5" creationId="{DEE7B56D-5040-48EE-8267-4A0D808E1421}"/>
          </ac:grpSpMkLst>
        </pc:grpChg>
        <pc:picChg chg="add mod">
          <ac:chgData name="Patrick Dean" userId="bd5fcf7e-f0a5-4dfe-8356-3b9255107a56" providerId="ADAL" clId="{A712291C-449C-4F56-83B4-60D9C96305AC}" dt="2018-12-05T16:36:17.951" v="1963" actId="14861"/>
          <ac:picMkLst>
            <pc:docMk/>
            <pc:sldMk cId="3060898647" sldId="267"/>
            <ac:picMk id="8" creationId="{1D1D63CE-1BBC-4BF0-A57E-DAAB972E0A12}"/>
          </ac:picMkLst>
        </pc:picChg>
        <pc:picChg chg="add mod">
          <ac:chgData name="Patrick Dean" userId="bd5fcf7e-f0a5-4dfe-8356-3b9255107a56" providerId="ADAL" clId="{A712291C-449C-4F56-83B4-60D9C96305AC}" dt="2018-12-14T15:43:13.389" v="5306" actId="1076"/>
          <ac:picMkLst>
            <pc:docMk/>
            <pc:sldMk cId="3060898647" sldId="267"/>
            <ac:picMk id="10" creationId="{254280D1-27C8-449B-856B-99F3C0B14444}"/>
          </ac:picMkLst>
        </pc:picChg>
      </pc:sldChg>
      <pc:sldChg chg="addSp modSp modTransition">
        <pc:chgData name="Patrick Dean" userId="bd5fcf7e-f0a5-4dfe-8356-3b9255107a56" providerId="ADAL" clId="{A712291C-449C-4F56-83B4-60D9C96305AC}" dt="2018-12-14T16:05:06.576" v="5607" actId="1038"/>
        <pc:sldMkLst>
          <pc:docMk/>
          <pc:sldMk cId="472802879" sldId="268"/>
        </pc:sldMkLst>
        <pc:spChg chg="mod">
          <ac:chgData name="Patrick Dean" userId="bd5fcf7e-f0a5-4dfe-8356-3b9255107a56" providerId="ADAL" clId="{A712291C-449C-4F56-83B4-60D9C96305AC}" dt="2018-12-14T12:52:06.484" v="4817" actId="1076"/>
          <ac:spMkLst>
            <pc:docMk/>
            <pc:sldMk cId="472802879" sldId="268"/>
            <ac:spMk id="2" creationId="{802B7611-712F-4F5F-B8CA-4370D4485E27}"/>
          </ac:spMkLst>
        </pc:spChg>
        <pc:spChg chg="mod">
          <ac:chgData name="Patrick Dean" userId="bd5fcf7e-f0a5-4dfe-8356-3b9255107a56" providerId="ADAL" clId="{A712291C-449C-4F56-83B4-60D9C96305AC}" dt="2018-12-14T16:05:06.576" v="5607" actId="1038"/>
          <ac:spMkLst>
            <pc:docMk/>
            <pc:sldMk cId="472802879" sldId="268"/>
            <ac:spMk id="3" creationId="{DDC62B57-1C1B-4720-A0B3-E2F1F6D4E37F}"/>
          </ac:spMkLst>
        </pc:spChg>
        <pc:spChg chg="add mod">
          <ac:chgData name="Patrick Dean" userId="bd5fcf7e-f0a5-4dfe-8356-3b9255107a56" providerId="ADAL" clId="{A712291C-449C-4F56-83B4-60D9C96305AC}" dt="2018-12-14T16:03:23.547" v="5518" actId="1076"/>
          <ac:spMkLst>
            <pc:docMk/>
            <pc:sldMk cId="472802879" sldId="268"/>
            <ac:spMk id="8" creationId="{FDD24A76-D0EF-423A-BB31-76B8FFBC33CF}"/>
          </ac:spMkLst>
        </pc:spChg>
        <pc:grpChg chg="add">
          <ac:chgData name="Patrick Dean" userId="bd5fcf7e-f0a5-4dfe-8356-3b9255107a56" providerId="ADAL" clId="{A712291C-449C-4F56-83B4-60D9C96305AC}" dt="2018-12-05T14:49:36.039" v="543"/>
          <ac:grpSpMkLst>
            <pc:docMk/>
            <pc:sldMk cId="472802879" sldId="268"/>
            <ac:grpSpMk id="4" creationId="{553FD621-8171-4580-93D8-694683DCA708}"/>
          </ac:grpSpMkLst>
        </pc:grpChg>
        <pc:picChg chg="add mod">
          <ac:chgData name="Patrick Dean" userId="bd5fcf7e-f0a5-4dfe-8356-3b9255107a56" providerId="ADAL" clId="{A712291C-449C-4F56-83B4-60D9C96305AC}" dt="2018-12-14T16:05:03.773" v="5598" actId="1038"/>
          <ac:picMkLst>
            <pc:docMk/>
            <pc:sldMk cId="472802879" sldId="268"/>
            <ac:picMk id="7" creationId="{A15759B4-A058-45A4-9B1F-C326CA2C2B46}"/>
          </ac:picMkLst>
        </pc:picChg>
        <pc:picChg chg="add mod">
          <ac:chgData name="Patrick Dean" userId="bd5fcf7e-f0a5-4dfe-8356-3b9255107a56" providerId="ADAL" clId="{A712291C-449C-4F56-83B4-60D9C96305AC}" dt="2018-12-14T16:03:28.939" v="5522" actId="1035"/>
          <ac:picMkLst>
            <pc:docMk/>
            <pc:sldMk cId="472802879" sldId="268"/>
            <ac:picMk id="9" creationId="{AF5E94BD-9F59-43D4-A2DF-D71C4F44D9AA}"/>
          </ac:picMkLst>
        </pc:picChg>
      </pc:sldChg>
      <pc:sldChg chg="addSp modSp modTransition">
        <pc:chgData name="Patrick Dean" userId="bd5fcf7e-f0a5-4dfe-8356-3b9255107a56" providerId="ADAL" clId="{A712291C-449C-4F56-83B4-60D9C96305AC}" dt="2018-12-14T16:06:55.212" v="5635" actId="1076"/>
        <pc:sldMkLst>
          <pc:docMk/>
          <pc:sldMk cId="2683934579" sldId="269"/>
        </pc:sldMkLst>
        <pc:spChg chg="mod">
          <ac:chgData name="Patrick Dean" userId="bd5fcf7e-f0a5-4dfe-8356-3b9255107a56" providerId="ADAL" clId="{A712291C-449C-4F56-83B4-60D9C96305AC}" dt="2018-12-14T15:36:36.822" v="5203" actId="1076"/>
          <ac:spMkLst>
            <pc:docMk/>
            <pc:sldMk cId="2683934579" sldId="269"/>
            <ac:spMk id="2" creationId="{9B6C7F2D-278E-4165-BBAC-AC1F4E2135FF}"/>
          </ac:spMkLst>
        </pc:spChg>
        <pc:spChg chg="add mod">
          <ac:chgData name="Patrick Dean" userId="bd5fcf7e-f0a5-4dfe-8356-3b9255107a56" providerId="ADAL" clId="{A712291C-449C-4F56-83B4-60D9C96305AC}" dt="2018-12-14T16:06:47.827" v="5634" actId="1076"/>
          <ac:spMkLst>
            <pc:docMk/>
            <pc:sldMk cId="2683934579" sldId="269"/>
            <ac:spMk id="3" creationId="{2902665F-FC59-48BC-86FD-F7FB08483CEF}"/>
          </ac:spMkLst>
        </pc:spChg>
        <pc:spChg chg="add mod">
          <ac:chgData name="Patrick Dean" userId="bd5fcf7e-f0a5-4dfe-8356-3b9255107a56" providerId="ADAL" clId="{A712291C-449C-4F56-83B4-60D9C96305AC}" dt="2018-12-14T16:06:55.212" v="5635" actId="1076"/>
          <ac:spMkLst>
            <pc:docMk/>
            <pc:sldMk cId="2683934579" sldId="269"/>
            <ac:spMk id="7" creationId="{1636FD6E-5AE8-40C7-A2CF-F9BB539CE52E}"/>
          </ac:spMkLst>
        </pc:spChg>
        <pc:spChg chg="add mod">
          <ac:chgData name="Patrick Dean" userId="bd5fcf7e-f0a5-4dfe-8356-3b9255107a56" providerId="ADAL" clId="{A712291C-449C-4F56-83B4-60D9C96305AC}" dt="2018-12-14T15:43:54.652" v="5314" actId="1076"/>
          <ac:spMkLst>
            <pc:docMk/>
            <pc:sldMk cId="2683934579" sldId="269"/>
            <ac:spMk id="10" creationId="{E61D96CE-05DF-4DF6-93BB-A4E1BBF3BEA5}"/>
          </ac:spMkLst>
        </pc:spChg>
        <pc:grpChg chg="add">
          <ac:chgData name="Patrick Dean" userId="bd5fcf7e-f0a5-4dfe-8356-3b9255107a56" providerId="ADAL" clId="{A712291C-449C-4F56-83B4-60D9C96305AC}" dt="2018-12-05T14:49:37.752" v="544"/>
          <ac:grpSpMkLst>
            <pc:docMk/>
            <pc:sldMk cId="2683934579" sldId="269"/>
            <ac:grpSpMk id="4" creationId="{871B0CAF-BD50-490B-960A-4CBCA4C28AFB}"/>
          </ac:grpSpMkLst>
        </pc:grpChg>
        <pc:picChg chg="add mod modCrop">
          <ac:chgData name="Patrick Dean" userId="bd5fcf7e-f0a5-4dfe-8356-3b9255107a56" providerId="ADAL" clId="{A712291C-449C-4F56-83B4-60D9C96305AC}" dt="2018-12-14T15:36:45.642" v="5205" actId="14861"/>
          <ac:picMkLst>
            <pc:docMk/>
            <pc:sldMk cId="2683934579" sldId="269"/>
            <ac:picMk id="9" creationId="{F027EF9C-E4C6-4C5E-A6CD-B8BAD41C245C}"/>
          </ac:picMkLst>
        </pc:picChg>
        <pc:picChg chg="add mod">
          <ac:chgData name="Patrick Dean" userId="bd5fcf7e-f0a5-4dfe-8356-3b9255107a56" providerId="ADAL" clId="{A712291C-449C-4F56-83B4-60D9C96305AC}" dt="2018-12-14T15:44:01.108" v="5315" actId="1076"/>
          <ac:picMkLst>
            <pc:docMk/>
            <pc:sldMk cId="2683934579" sldId="269"/>
            <ac:picMk id="11" creationId="{590482B9-8378-40A7-A566-386CC0D14107}"/>
          </ac:picMkLst>
        </pc:picChg>
      </pc:sldChg>
      <pc:sldChg chg="addSp delSp modSp modTransition">
        <pc:chgData name="Patrick Dean" userId="bd5fcf7e-f0a5-4dfe-8356-3b9255107a56" providerId="ADAL" clId="{A712291C-449C-4F56-83B4-60D9C96305AC}" dt="2018-12-14T16:07:48.095" v="5641" actId="1036"/>
        <pc:sldMkLst>
          <pc:docMk/>
          <pc:sldMk cId="1660017059" sldId="270"/>
        </pc:sldMkLst>
        <pc:spChg chg="mod">
          <ac:chgData name="Patrick Dean" userId="bd5fcf7e-f0a5-4dfe-8356-3b9255107a56" providerId="ADAL" clId="{A712291C-449C-4F56-83B4-60D9C96305AC}" dt="2018-12-14T12:54:19.062" v="4876" actId="207"/>
          <ac:spMkLst>
            <pc:docMk/>
            <pc:sldMk cId="1660017059" sldId="270"/>
            <ac:spMk id="2" creationId="{64AE8865-8099-48B2-9704-870F0C015C00}"/>
          </ac:spMkLst>
        </pc:spChg>
        <pc:spChg chg="add mod">
          <ac:chgData name="Patrick Dean" userId="bd5fcf7e-f0a5-4dfe-8356-3b9255107a56" providerId="ADAL" clId="{A712291C-449C-4F56-83B4-60D9C96305AC}" dt="2018-12-14T16:07:48.095" v="5641" actId="1036"/>
          <ac:spMkLst>
            <pc:docMk/>
            <pc:sldMk cId="1660017059" sldId="270"/>
            <ac:spMk id="6" creationId="{1BE0A577-6BA0-4B60-8CD5-E132219049FE}"/>
          </ac:spMkLst>
        </pc:spChg>
        <pc:spChg chg="add del">
          <ac:chgData name="Patrick Dean" userId="bd5fcf7e-f0a5-4dfe-8356-3b9255107a56" providerId="ADAL" clId="{A712291C-449C-4F56-83B4-60D9C96305AC}" dt="2018-12-05T17:33:45.982" v="2585"/>
          <ac:spMkLst>
            <pc:docMk/>
            <pc:sldMk cId="1660017059" sldId="270"/>
            <ac:spMk id="6" creationId="{EA23434B-C233-4EBA-8451-78DB2C5C0343}"/>
          </ac:spMkLst>
        </pc:spChg>
        <pc:spChg chg="add mod">
          <ac:chgData name="Patrick Dean" userId="bd5fcf7e-f0a5-4dfe-8356-3b9255107a56" providerId="ADAL" clId="{A712291C-449C-4F56-83B4-60D9C96305AC}" dt="2018-12-14T12:56:15.492" v="4892" actId="207"/>
          <ac:spMkLst>
            <pc:docMk/>
            <pc:sldMk cId="1660017059" sldId="270"/>
            <ac:spMk id="7" creationId="{FBBBBC18-7A62-43CF-A7DC-485526BC35DD}"/>
          </ac:spMkLst>
        </pc:spChg>
        <pc:spChg chg="add mod">
          <ac:chgData name="Patrick Dean" userId="bd5fcf7e-f0a5-4dfe-8356-3b9255107a56" providerId="ADAL" clId="{A712291C-449C-4F56-83B4-60D9C96305AC}" dt="2018-12-14T12:55:05.565" v="4883" actId="1076"/>
          <ac:spMkLst>
            <pc:docMk/>
            <pc:sldMk cId="1660017059" sldId="270"/>
            <ac:spMk id="8" creationId="{A2C7233F-63B3-4906-B722-58025B3B08B4}"/>
          </ac:spMkLst>
        </pc:spChg>
        <pc:spChg chg="add mod">
          <ac:chgData name="Patrick Dean" userId="bd5fcf7e-f0a5-4dfe-8356-3b9255107a56" providerId="ADAL" clId="{A712291C-449C-4F56-83B4-60D9C96305AC}" dt="2018-12-14T12:54:43.918" v="4880" actId="207"/>
          <ac:spMkLst>
            <pc:docMk/>
            <pc:sldMk cId="1660017059" sldId="270"/>
            <ac:spMk id="10" creationId="{94D17A17-68C7-4085-AB1B-CB51FE420094}"/>
          </ac:spMkLst>
        </pc:spChg>
        <pc:spChg chg="add mod ord">
          <ac:chgData name="Patrick Dean" userId="bd5fcf7e-f0a5-4dfe-8356-3b9255107a56" providerId="ADAL" clId="{A712291C-449C-4F56-83B4-60D9C96305AC}" dt="2018-12-14T16:07:08.484" v="5636" actId="207"/>
          <ac:spMkLst>
            <pc:docMk/>
            <pc:sldMk cId="1660017059" sldId="270"/>
            <ac:spMk id="12" creationId="{D7210026-F7E1-40A7-BC5A-A7876ABDB317}"/>
          </ac:spMkLst>
        </pc:spChg>
        <pc:grpChg chg="add">
          <ac:chgData name="Patrick Dean" userId="bd5fcf7e-f0a5-4dfe-8356-3b9255107a56" providerId="ADAL" clId="{A712291C-449C-4F56-83B4-60D9C96305AC}" dt="2018-12-05T14:49:38.519" v="545"/>
          <ac:grpSpMkLst>
            <pc:docMk/>
            <pc:sldMk cId="1660017059" sldId="270"/>
            <ac:grpSpMk id="3" creationId="{6CC85AA5-3992-4AFF-9FDF-4845C246B172}"/>
          </ac:grpSpMkLst>
        </pc:grpChg>
        <pc:picChg chg="add mod">
          <ac:chgData name="Patrick Dean" userId="bd5fcf7e-f0a5-4dfe-8356-3b9255107a56" providerId="ADAL" clId="{A712291C-449C-4F56-83B4-60D9C96305AC}" dt="2018-12-07T10:56:15.110" v="3368" actId="1076"/>
          <ac:picMkLst>
            <pc:docMk/>
            <pc:sldMk cId="1660017059" sldId="270"/>
            <ac:picMk id="9" creationId="{DC8EF678-AA3C-41B9-88BC-282D714BFD11}"/>
          </ac:picMkLst>
        </pc:picChg>
        <pc:picChg chg="add mod">
          <ac:chgData name="Patrick Dean" userId="bd5fcf7e-f0a5-4dfe-8356-3b9255107a56" providerId="ADAL" clId="{A712291C-449C-4F56-83B4-60D9C96305AC}" dt="2018-12-14T12:54:46.973" v="4881" actId="207"/>
          <ac:picMkLst>
            <pc:docMk/>
            <pc:sldMk cId="1660017059" sldId="270"/>
            <ac:picMk id="11" creationId="{A853EA90-5A6E-42E3-9D96-B07EC830001E}"/>
          </ac:picMkLst>
        </pc:picChg>
      </pc:sldChg>
      <pc:sldChg chg="addSp delSp modSp modTransition">
        <pc:chgData name="Patrick Dean" userId="bd5fcf7e-f0a5-4dfe-8356-3b9255107a56" providerId="ADAL" clId="{A712291C-449C-4F56-83B4-60D9C96305AC}" dt="2018-12-14T15:27:58.714" v="5181"/>
        <pc:sldMkLst>
          <pc:docMk/>
          <pc:sldMk cId="3840659235" sldId="271"/>
        </pc:sldMkLst>
        <pc:spChg chg="mod">
          <ac:chgData name="Patrick Dean" userId="bd5fcf7e-f0a5-4dfe-8356-3b9255107a56" providerId="ADAL" clId="{A712291C-449C-4F56-83B4-60D9C96305AC}" dt="2018-12-14T12:56:51.810" v="4897" actId="1076"/>
          <ac:spMkLst>
            <pc:docMk/>
            <pc:sldMk cId="3840659235" sldId="271"/>
            <ac:spMk id="2" creationId="{8DDCC726-3857-4124-A88E-1126527E997C}"/>
          </ac:spMkLst>
        </pc:spChg>
        <pc:spChg chg="del mod">
          <ac:chgData name="Patrick Dean" userId="bd5fcf7e-f0a5-4dfe-8356-3b9255107a56" providerId="ADAL" clId="{A712291C-449C-4F56-83B4-60D9C96305AC}" dt="2018-12-14T12:16:40.528" v="4602" actId="478"/>
          <ac:spMkLst>
            <pc:docMk/>
            <pc:sldMk cId="3840659235" sldId="271"/>
            <ac:spMk id="4" creationId="{956963AA-40A3-4EC3-8E18-C1B324F07136}"/>
          </ac:spMkLst>
        </pc:spChg>
        <pc:spChg chg="add mod">
          <ac:chgData name="Patrick Dean" userId="bd5fcf7e-f0a5-4dfe-8356-3b9255107a56" providerId="ADAL" clId="{A712291C-449C-4F56-83B4-60D9C96305AC}" dt="2018-12-14T12:56:53.676" v="4898" actId="207"/>
          <ac:spMkLst>
            <pc:docMk/>
            <pc:sldMk cId="3840659235" sldId="271"/>
            <ac:spMk id="9" creationId="{B2272E36-7FB5-4F4B-B1A3-2F684B5016A4}"/>
          </ac:spMkLst>
        </pc:spChg>
        <pc:spChg chg="add mod">
          <ac:chgData name="Patrick Dean" userId="bd5fcf7e-f0a5-4dfe-8356-3b9255107a56" providerId="ADAL" clId="{A712291C-449C-4F56-83B4-60D9C96305AC}" dt="2018-12-14T12:57:06.370" v="4903" actId="1076"/>
          <ac:spMkLst>
            <pc:docMk/>
            <pc:sldMk cId="3840659235" sldId="271"/>
            <ac:spMk id="11" creationId="{DB2983B6-AAA4-4FF3-93BE-B372F7F588A3}"/>
          </ac:spMkLst>
        </pc:spChg>
        <pc:grpChg chg="add">
          <ac:chgData name="Patrick Dean" userId="bd5fcf7e-f0a5-4dfe-8356-3b9255107a56" providerId="ADAL" clId="{A712291C-449C-4F56-83B4-60D9C96305AC}" dt="2018-12-05T14:49:39.213" v="546"/>
          <ac:grpSpMkLst>
            <pc:docMk/>
            <pc:sldMk cId="3840659235" sldId="271"/>
            <ac:grpSpMk id="5" creationId="{F2B15B85-7049-4410-85DD-3EDEA8A107F1}"/>
          </ac:grpSpMkLst>
        </pc:grpChg>
        <pc:picChg chg="add">
          <ac:chgData name="Patrick Dean" userId="bd5fcf7e-f0a5-4dfe-8356-3b9255107a56" providerId="ADAL" clId="{A712291C-449C-4F56-83B4-60D9C96305AC}" dt="2018-12-05T16:45:36.111" v="1971"/>
          <ac:picMkLst>
            <pc:docMk/>
            <pc:sldMk cId="3840659235" sldId="271"/>
            <ac:picMk id="8" creationId="{FC884617-0FCC-461A-9435-2830B5B348C7}"/>
          </ac:picMkLst>
        </pc:picChg>
        <pc:picChg chg="add mod">
          <ac:chgData name="Patrick Dean" userId="bd5fcf7e-f0a5-4dfe-8356-3b9255107a56" providerId="ADAL" clId="{A712291C-449C-4F56-83B4-60D9C96305AC}" dt="2018-12-14T12:56:55.403" v="4899" actId="207"/>
          <ac:picMkLst>
            <pc:docMk/>
            <pc:sldMk cId="3840659235" sldId="271"/>
            <ac:picMk id="10" creationId="{1ECE6A90-F7A2-4948-BBA5-3BC1E4EDB18E}"/>
          </ac:picMkLst>
        </pc:picChg>
      </pc:sldChg>
      <pc:sldChg chg="addSp delSp modSp modTransition">
        <pc:chgData name="Patrick Dean" userId="bd5fcf7e-f0a5-4dfe-8356-3b9255107a56" providerId="ADAL" clId="{A712291C-449C-4F56-83B4-60D9C96305AC}" dt="2018-12-14T15:27:58.714" v="5181"/>
        <pc:sldMkLst>
          <pc:docMk/>
          <pc:sldMk cId="470510136" sldId="272"/>
        </pc:sldMkLst>
        <pc:spChg chg="mod">
          <ac:chgData name="Patrick Dean" userId="bd5fcf7e-f0a5-4dfe-8356-3b9255107a56" providerId="ADAL" clId="{A712291C-449C-4F56-83B4-60D9C96305AC}" dt="2018-12-14T12:57:53.504" v="4912" actId="1076"/>
          <ac:spMkLst>
            <pc:docMk/>
            <pc:sldMk cId="470510136" sldId="272"/>
            <ac:spMk id="2" creationId="{8E18BB77-66CB-4730-9AC1-A8307AE8ECA0}"/>
          </ac:spMkLst>
        </pc:spChg>
        <pc:spChg chg="del mod">
          <ac:chgData name="Patrick Dean" userId="bd5fcf7e-f0a5-4dfe-8356-3b9255107a56" providerId="ADAL" clId="{A712291C-449C-4F56-83B4-60D9C96305AC}" dt="2018-12-14T12:57:20.963" v="4904" actId="478"/>
          <ac:spMkLst>
            <pc:docMk/>
            <pc:sldMk cId="470510136" sldId="272"/>
            <ac:spMk id="3" creationId="{6BDE05E8-2EC5-45B8-9502-46A00015974E}"/>
          </ac:spMkLst>
        </pc:spChg>
        <pc:spChg chg="add del">
          <ac:chgData name="Patrick Dean" userId="bd5fcf7e-f0a5-4dfe-8356-3b9255107a56" providerId="ADAL" clId="{A712291C-449C-4F56-83B4-60D9C96305AC}" dt="2018-12-14T12:57:20.963" v="4904" actId="478"/>
          <ac:spMkLst>
            <pc:docMk/>
            <pc:sldMk cId="470510136" sldId="272"/>
            <ac:spMk id="8" creationId="{C4B5E13B-BA26-4861-A91B-5D4AF93CF33B}"/>
          </ac:spMkLst>
        </pc:spChg>
        <pc:spChg chg="add del">
          <ac:chgData name="Patrick Dean" userId="bd5fcf7e-f0a5-4dfe-8356-3b9255107a56" providerId="ADAL" clId="{A712291C-449C-4F56-83B4-60D9C96305AC}" dt="2018-12-14T12:57:20.963" v="4904" actId="478"/>
          <ac:spMkLst>
            <pc:docMk/>
            <pc:sldMk cId="470510136" sldId="272"/>
            <ac:spMk id="10" creationId="{D0F38128-D9C1-4D16-8BD6-CDE81D06FFDB}"/>
          </ac:spMkLst>
        </pc:spChg>
        <pc:spChg chg="add">
          <ac:chgData name="Patrick Dean" userId="bd5fcf7e-f0a5-4dfe-8356-3b9255107a56" providerId="ADAL" clId="{A712291C-449C-4F56-83B4-60D9C96305AC}" dt="2018-12-14T12:57:32.705" v="4906"/>
          <ac:spMkLst>
            <pc:docMk/>
            <pc:sldMk cId="470510136" sldId="272"/>
            <ac:spMk id="12" creationId="{E74D9B03-BE73-4B60-943A-392AAA4C577E}"/>
          </ac:spMkLst>
        </pc:spChg>
        <pc:spChg chg="add">
          <ac:chgData name="Patrick Dean" userId="bd5fcf7e-f0a5-4dfe-8356-3b9255107a56" providerId="ADAL" clId="{A712291C-449C-4F56-83B4-60D9C96305AC}" dt="2018-12-14T12:57:32.705" v="4906"/>
          <ac:spMkLst>
            <pc:docMk/>
            <pc:sldMk cId="470510136" sldId="272"/>
            <ac:spMk id="14" creationId="{0664FE27-4539-41D7-B429-0E9209A4B73B}"/>
          </ac:spMkLst>
        </pc:spChg>
        <pc:spChg chg="add">
          <ac:chgData name="Patrick Dean" userId="bd5fcf7e-f0a5-4dfe-8356-3b9255107a56" providerId="ADAL" clId="{A712291C-449C-4F56-83B4-60D9C96305AC}" dt="2018-12-14T12:57:32.705" v="4906"/>
          <ac:spMkLst>
            <pc:docMk/>
            <pc:sldMk cId="470510136" sldId="272"/>
            <ac:spMk id="15" creationId="{F6CF801F-8F48-4EB9-A0BB-D2AFED733105}"/>
          </ac:spMkLst>
        </pc:spChg>
        <pc:grpChg chg="add">
          <ac:chgData name="Patrick Dean" userId="bd5fcf7e-f0a5-4dfe-8356-3b9255107a56" providerId="ADAL" clId="{A712291C-449C-4F56-83B4-60D9C96305AC}" dt="2018-12-05T14:49:39.834" v="547"/>
          <ac:grpSpMkLst>
            <pc:docMk/>
            <pc:sldMk cId="470510136" sldId="272"/>
            <ac:grpSpMk id="4" creationId="{3CA5438C-DA99-4325-A2FC-5F2D4EF6937F}"/>
          </ac:grpSpMkLst>
        </pc:grpChg>
        <pc:picChg chg="add del">
          <ac:chgData name="Patrick Dean" userId="bd5fcf7e-f0a5-4dfe-8356-3b9255107a56" providerId="ADAL" clId="{A712291C-449C-4F56-83B4-60D9C96305AC}" dt="2018-12-14T12:57:20.963" v="4904" actId="478"/>
          <ac:picMkLst>
            <pc:docMk/>
            <pc:sldMk cId="470510136" sldId="272"/>
            <ac:picMk id="7" creationId="{C743195A-4427-4729-87D6-E298051073A4}"/>
          </ac:picMkLst>
        </pc:picChg>
        <pc:picChg chg="add del">
          <ac:chgData name="Patrick Dean" userId="bd5fcf7e-f0a5-4dfe-8356-3b9255107a56" providerId="ADAL" clId="{A712291C-449C-4F56-83B4-60D9C96305AC}" dt="2018-12-14T12:57:22.914" v="4905" actId="478"/>
          <ac:picMkLst>
            <pc:docMk/>
            <pc:sldMk cId="470510136" sldId="272"/>
            <ac:picMk id="9" creationId="{8AE70A0F-A354-4DD2-BD02-E948432A8771}"/>
          </ac:picMkLst>
        </pc:picChg>
        <pc:picChg chg="add">
          <ac:chgData name="Patrick Dean" userId="bd5fcf7e-f0a5-4dfe-8356-3b9255107a56" providerId="ADAL" clId="{A712291C-449C-4F56-83B4-60D9C96305AC}" dt="2018-12-14T12:57:32.705" v="4906"/>
          <ac:picMkLst>
            <pc:docMk/>
            <pc:sldMk cId="470510136" sldId="272"/>
            <ac:picMk id="11" creationId="{EC33DA38-864F-4519-A6A1-4659C581F63A}"/>
          </ac:picMkLst>
        </pc:picChg>
        <pc:picChg chg="add mod">
          <ac:chgData name="Patrick Dean" userId="bd5fcf7e-f0a5-4dfe-8356-3b9255107a56" providerId="ADAL" clId="{A712291C-449C-4F56-83B4-60D9C96305AC}" dt="2018-12-14T12:57:35.794" v="4907" actId="207"/>
          <ac:picMkLst>
            <pc:docMk/>
            <pc:sldMk cId="470510136" sldId="272"/>
            <ac:picMk id="13" creationId="{DB2528C8-7408-4DC4-BDE9-349D1B6CE1B1}"/>
          </ac:picMkLst>
        </pc:picChg>
      </pc:sldChg>
      <pc:sldChg chg="addSp modSp modTransition">
        <pc:chgData name="Patrick Dean" userId="bd5fcf7e-f0a5-4dfe-8356-3b9255107a56" providerId="ADAL" clId="{A712291C-449C-4F56-83B4-60D9C96305AC}" dt="2018-12-14T15:37:05.405" v="5206" actId="1076"/>
        <pc:sldMkLst>
          <pc:docMk/>
          <pc:sldMk cId="420992129" sldId="273"/>
        </pc:sldMkLst>
        <pc:spChg chg="mod">
          <ac:chgData name="Patrick Dean" userId="bd5fcf7e-f0a5-4dfe-8356-3b9255107a56" providerId="ADAL" clId="{A712291C-449C-4F56-83B4-60D9C96305AC}" dt="2018-12-14T15:37:05.405" v="5206" actId="1076"/>
          <ac:spMkLst>
            <pc:docMk/>
            <pc:sldMk cId="420992129" sldId="273"/>
            <ac:spMk id="2" creationId="{69658E03-3951-4122-97B3-779F377DFF3B}"/>
          </ac:spMkLst>
        </pc:spChg>
        <pc:spChg chg="mod">
          <ac:chgData name="Patrick Dean" userId="bd5fcf7e-f0a5-4dfe-8356-3b9255107a56" providerId="ADAL" clId="{A712291C-449C-4F56-83B4-60D9C96305AC}" dt="2018-12-14T12:58:22.684" v="4930" actId="1038"/>
          <ac:spMkLst>
            <pc:docMk/>
            <pc:sldMk cId="420992129" sldId="273"/>
            <ac:spMk id="3" creationId="{6F954EDA-DD51-4F5F-B467-134E6A111847}"/>
          </ac:spMkLst>
        </pc:spChg>
        <pc:spChg chg="add mod">
          <ac:chgData name="Patrick Dean" userId="bd5fcf7e-f0a5-4dfe-8356-3b9255107a56" providerId="ADAL" clId="{A712291C-449C-4F56-83B4-60D9C96305AC}" dt="2018-12-14T12:58:04.721" v="4916" actId="207"/>
          <ac:spMkLst>
            <pc:docMk/>
            <pc:sldMk cId="420992129" sldId="273"/>
            <ac:spMk id="8" creationId="{2C774E2B-C226-4918-A7A6-44DF74A4F742}"/>
          </ac:spMkLst>
        </pc:spChg>
        <pc:grpChg chg="add">
          <ac:chgData name="Patrick Dean" userId="bd5fcf7e-f0a5-4dfe-8356-3b9255107a56" providerId="ADAL" clId="{A712291C-449C-4F56-83B4-60D9C96305AC}" dt="2018-12-05T14:49:42.568" v="548"/>
          <ac:grpSpMkLst>
            <pc:docMk/>
            <pc:sldMk cId="420992129" sldId="273"/>
            <ac:grpSpMk id="4" creationId="{43CF6A10-CAF2-4606-9CD8-805D9703A181}"/>
          </ac:grpSpMkLst>
        </pc:grpChg>
        <pc:picChg chg="add">
          <ac:chgData name="Patrick Dean" userId="bd5fcf7e-f0a5-4dfe-8356-3b9255107a56" providerId="ADAL" clId="{A712291C-449C-4F56-83B4-60D9C96305AC}" dt="2018-12-05T16:46:44.252" v="1974"/>
          <ac:picMkLst>
            <pc:docMk/>
            <pc:sldMk cId="420992129" sldId="273"/>
            <ac:picMk id="7" creationId="{A2DDF49E-A97F-497E-9832-2EC35B441D34}"/>
          </ac:picMkLst>
        </pc:picChg>
        <pc:picChg chg="add mod">
          <ac:chgData name="Patrick Dean" userId="bd5fcf7e-f0a5-4dfe-8356-3b9255107a56" providerId="ADAL" clId="{A712291C-449C-4F56-83B4-60D9C96305AC}" dt="2018-12-14T12:58:06.369" v="4917" actId="207"/>
          <ac:picMkLst>
            <pc:docMk/>
            <pc:sldMk cId="420992129" sldId="273"/>
            <ac:picMk id="9" creationId="{00B1F97C-173D-4BF1-85FC-97ABEA6DF710}"/>
          </ac:picMkLst>
        </pc:picChg>
      </pc:sldChg>
      <pc:sldChg chg="addSp modSp modTransition">
        <pc:chgData name="Patrick Dean" userId="bd5fcf7e-f0a5-4dfe-8356-3b9255107a56" providerId="ADAL" clId="{A712291C-449C-4F56-83B4-60D9C96305AC}" dt="2018-12-14T16:10:07.929" v="5661" actId="14861"/>
        <pc:sldMkLst>
          <pc:docMk/>
          <pc:sldMk cId="1062725005" sldId="274"/>
        </pc:sldMkLst>
        <pc:spChg chg="mod">
          <ac:chgData name="Patrick Dean" userId="bd5fcf7e-f0a5-4dfe-8356-3b9255107a56" providerId="ADAL" clId="{A712291C-449C-4F56-83B4-60D9C96305AC}" dt="2018-12-14T15:37:13.069" v="5207" actId="1076"/>
          <ac:spMkLst>
            <pc:docMk/>
            <pc:sldMk cId="1062725005" sldId="274"/>
            <ac:spMk id="2" creationId="{4BB36390-2D72-452C-81DB-258CF717C8A8}"/>
          </ac:spMkLst>
        </pc:spChg>
        <pc:spChg chg="add mod ord">
          <ac:chgData name="Patrick Dean" userId="bd5fcf7e-f0a5-4dfe-8356-3b9255107a56" providerId="ADAL" clId="{A712291C-449C-4F56-83B4-60D9C96305AC}" dt="2018-12-14T16:09:45.089" v="5655" actId="167"/>
          <ac:spMkLst>
            <pc:docMk/>
            <pc:sldMk cId="1062725005" sldId="274"/>
            <ac:spMk id="3" creationId="{6E6345C9-BB7B-4AF6-9AC6-BB3B9D7CF42B}"/>
          </ac:spMkLst>
        </pc:spChg>
        <pc:spChg chg="add mod">
          <ac:chgData name="Patrick Dean" userId="bd5fcf7e-f0a5-4dfe-8356-3b9255107a56" providerId="ADAL" clId="{A712291C-449C-4F56-83B4-60D9C96305AC}" dt="2018-12-14T12:58:39.335" v="4935" actId="1076"/>
          <ac:spMkLst>
            <pc:docMk/>
            <pc:sldMk cId="1062725005" sldId="274"/>
            <ac:spMk id="8" creationId="{5288B20A-A93E-4222-ADAD-8A7D1C7512C6}"/>
          </ac:spMkLst>
        </pc:spChg>
        <pc:spChg chg="add mod">
          <ac:chgData name="Patrick Dean" userId="bd5fcf7e-f0a5-4dfe-8356-3b9255107a56" providerId="ADAL" clId="{A712291C-449C-4F56-83B4-60D9C96305AC}" dt="2018-12-14T16:10:01.995" v="5660" actId="1076"/>
          <ac:spMkLst>
            <pc:docMk/>
            <pc:sldMk cId="1062725005" sldId="274"/>
            <ac:spMk id="15" creationId="{8F944B5D-3105-4F69-8581-6E8E82E457D8}"/>
          </ac:spMkLst>
        </pc:spChg>
        <pc:spChg chg="add mod ord">
          <ac:chgData name="Patrick Dean" userId="bd5fcf7e-f0a5-4dfe-8356-3b9255107a56" providerId="ADAL" clId="{A712291C-449C-4F56-83B4-60D9C96305AC}" dt="2018-12-14T16:09:54.547" v="5657" actId="207"/>
          <ac:spMkLst>
            <pc:docMk/>
            <pc:sldMk cId="1062725005" sldId="274"/>
            <ac:spMk id="16" creationId="{4872DDCC-5F60-411A-A717-90D3D2E315AF}"/>
          </ac:spMkLst>
        </pc:spChg>
        <pc:grpChg chg="add">
          <ac:chgData name="Patrick Dean" userId="bd5fcf7e-f0a5-4dfe-8356-3b9255107a56" providerId="ADAL" clId="{A712291C-449C-4F56-83B4-60D9C96305AC}" dt="2018-12-05T14:49:43.352" v="549"/>
          <ac:grpSpMkLst>
            <pc:docMk/>
            <pc:sldMk cId="1062725005" sldId="274"/>
            <ac:grpSpMk id="4" creationId="{89A6DBB8-90DB-4AA6-94AE-504683323751}"/>
          </ac:grpSpMkLst>
        </pc:grpChg>
        <pc:grpChg chg="add">
          <ac:chgData name="Patrick Dean" userId="bd5fcf7e-f0a5-4dfe-8356-3b9255107a56" providerId="ADAL" clId="{A712291C-449C-4F56-83B4-60D9C96305AC}" dt="2018-12-14T12:58:51.780" v="4939"/>
          <ac:grpSpMkLst>
            <pc:docMk/>
            <pc:sldMk cId="1062725005" sldId="274"/>
            <ac:grpSpMk id="10" creationId="{6CFD1086-67CE-4110-B11C-CDD4189A568E}"/>
          </ac:grpSpMkLst>
        </pc:grpChg>
        <pc:picChg chg="add mod">
          <ac:chgData name="Patrick Dean" userId="bd5fcf7e-f0a5-4dfe-8356-3b9255107a56" providerId="ADAL" clId="{A712291C-449C-4F56-83B4-60D9C96305AC}" dt="2018-12-14T16:10:07.929" v="5661" actId="14861"/>
          <ac:picMkLst>
            <pc:docMk/>
            <pc:sldMk cId="1062725005" sldId="274"/>
            <ac:picMk id="7" creationId="{F0F9C650-E5DC-4219-9A7D-7BB84E86CDDB}"/>
          </ac:picMkLst>
        </pc:picChg>
        <pc:picChg chg="add mod">
          <ac:chgData name="Patrick Dean" userId="bd5fcf7e-f0a5-4dfe-8356-3b9255107a56" providerId="ADAL" clId="{A712291C-449C-4F56-83B4-60D9C96305AC}" dt="2018-12-14T15:39:23.950" v="5231" actId="1076"/>
          <ac:picMkLst>
            <pc:docMk/>
            <pc:sldMk cId="1062725005" sldId="274"/>
            <ac:picMk id="9" creationId="{6FBF2FE2-2CBF-4295-A093-B7AC2BE5FB58}"/>
          </ac:picMkLst>
        </pc:picChg>
      </pc:sldChg>
      <pc:sldChg chg="addSp delSp modSp modTransition">
        <pc:chgData name="Patrick Dean" userId="bd5fcf7e-f0a5-4dfe-8356-3b9255107a56" providerId="ADAL" clId="{A712291C-449C-4F56-83B4-60D9C96305AC}" dt="2018-12-14T16:10:56.241" v="5668" actId="20577"/>
        <pc:sldMkLst>
          <pc:docMk/>
          <pc:sldMk cId="53787205" sldId="275"/>
        </pc:sldMkLst>
        <pc:spChg chg="mod">
          <ac:chgData name="Patrick Dean" userId="bd5fcf7e-f0a5-4dfe-8356-3b9255107a56" providerId="ADAL" clId="{A712291C-449C-4F56-83B4-60D9C96305AC}" dt="2018-12-14T12:59:21.421" v="4989" actId="1076"/>
          <ac:spMkLst>
            <pc:docMk/>
            <pc:sldMk cId="53787205" sldId="275"/>
            <ac:spMk id="2" creationId="{2ACC0146-E14D-41CD-BE1A-89A158DD1C12}"/>
          </ac:spMkLst>
        </pc:spChg>
        <pc:spChg chg="mod">
          <ac:chgData name="Patrick Dean" userId="bd5fcf7e-f0a5-4dfe-8356-3b9255107a56" providerId="ADAL" clId="{A712291C-449C-4F56-83B4-60D9C96305AC}" dt="2018-12-14T16:10:56.241" v="5668" actId="20577"/>
          <ac:spMkLst>
            <pc:docMk/>
            <pc:sldMk cId="53787205" sldId="275"/>
            <ac:spMk id="3" creationId="{993E1E49-3FDE-4923-B3CA-4F1BF73746CC}"/>
          </ac:spMkLst>
        </pc:spChg>
        <pc:spChg chg="add del">
          <ac:chgData name="Patrick Dean" userId="bd5fcf7e-f0a5-4dfe-8356-3b9255107a56" providerId="ADAL" clId="{A712291C-449C-4F56-83B4-60D9C96305AC}" dt="2018-12-07T10:58:03.653" v="3388" actId="478"/>
          <ac:spMkLst>
            <pc:docMk/>
            <pc:sldMk cId="53787205" sldId="275"/>
            <ac:spMk id="8" creationId="{12E8761C-E53D-447D-BD56-508EE44A38E0}"/>
          </ac:spMkLst>
        </pc:spChg>
        <pc:spChg chg="add mod">
          <ac:chgData name="Patrick Dean" userId="bd5fcf7e-f0a5-4dfe-8356-3b9255107a56" providerId="ADAL" clId="{A712291C-449C-4F56-83B4-60D9C96305AC}" dt="2018-12-14T16:10:27.818" v="5662" actId="1076"/>
          <ac:spMkLst>
            <pc:docMk/>
            <pc:sldMk cId="53787205" sldId="275"/>
            <ac:spMk id="10" creationId="{F1A56D51-674F-49AA-8E0D-FADE4ED078B7}"/>
          </ac:spMkLst>
        </pc:spChg>
        <pc:spChg chg="add del">
          <ac:chgData name="Patrick Dean" userId="bd5fcf7e-f0a5-4dfe-8356-3b9255107a56" providerId="ADAL" clId="{A712291C-449C-4F56-83B4-60D9C96305AC}" dt="2018-12-14T13:00:24.045" v="5012"/>
          <ac:spMkLst>
            <pc:docMk/>
            <pc:sldMk cId="53787205" sldId="275"/>
            <ac:spMk id="16" creationId="{AF3442F9-A7FE-4789-89C9-49E5A5BB6AAC}"/>
          </ac:spMkLst>
        </pc:spChg>
        <pc:spChg chg="add del">
          <ac:chgData name="Patrick Dean" userId="bd5fcf7e-f0a5-4dfe-8356-3b9255107a56" providerId="ADAL" clId="{A712291C-449C-4F56-83B4-60D9C96305AC}" dt="2018-12-14T13:00:24.045" v="5012"/>
          <ac:spMkLst>
            <pc:docMk/>
            <pc:sldMk cId="53787205" sldId="275"/>
            <ac:spMk id="18" creationId="{1E43731C-FDD6-4DAA-B0D4-352077A3EF78}"/>
          </ac:spMkLst>
        </pc:spChg>
        <pc:spChg chg="add del">
          <ac:chgData name="Patrick Dean" userId="bd5fcf7e-f0a5-4dfe-8356-3b9255107a56" providerId="ADAL" clId="{A712291C-449C-4F56-83B4-60D9C96305AC}" dt="2018-12-14T13:00:24.045" v="5012"/>
          <ac:spMkLst>
            <pc:docMk/>
            <pc:sldMk cId="53787205" sldId="275"/>
            <ac:spMk id="19" creationId="{06B5ED6E-56D7-473E-AF72-DD776394B6DA}"/>
          </ac:spMkLst>
        </pc:spChg>
        <pc:grpChg chg="add">
          <ac:chgData name="Patrick Dean" userId="bd5fcf7e-f0a5-4dfe-8356-3b9255107a56" providerId="ADAL" clId="{A712291C-449C-4F56-83B4-60D9C96305AC}" dt="2018-12-05T14:49:44.071" v="550"/>
          <ac:grpSpMkLst>
            <pc:docMk/>
            <pc:sldMk cId="53787205" sldId="275"/>
            <ac:grpSpMk id="4" creationId="{FCF196EB-4451-4BFF-ADC0-464B9D741FB1}"/>
          </ac:grpSpMkLst>
        </pc:grpChg>
        <pc:grpChg chg="add mod ord">
          <ac:chgData name="Patrick Dean" userId="bd5fcf7e-f0a5-4dfe-8356-3b9255107a56" providerId="ADAL" clId="{A712291C-449C-4F56-83B4-60D9C96305AC}" dt="2018-12-14T15:37:31.204" v="5213" actId="167"/>
          <ac:grpSpMkLst>
            <pc:docMk/>
            <pc:sldMk cId="53787205" sldId="275"/>
            <ac:grpSpMk id="8" creationId="{2F601C19-630A-4272-A8E9-AE2118DAA388}"/>
          </ac:grpSpMkLst>
        </pc:grpChg>
        <pc:picChg chg="add mod">
          <ac:chgData name="Patrick Dean" userId="bd5fcf7e-f0a5-4dfe-8356-3b9255107a56" providerId="ADAL" clId="{A712291C-449C-4F56-83B4-60D9C96305AC}" dt="2018-12-14T15:37:24.528" v="5212" actId="14861"/>
          <ac:picMkLst>
            <pc:docMk/>
            <pc:sldMk cId="53787205" sldId="275"/>
            <ac:picMk id="7" creationId="{FB0B16FC-2D0D-4DE2-B31F-933EB1FC4D90}"/>
          </ac:picMkLst>
        </pc:picChg>
        <pc:picChg chg="add del">
          <ac:chgData name="Patrick Dean" userId="bd5fcf7e-f0a5-4dfe-8356-3b9255107a56" providerId="ADAL" clId="{A712291C-449C-4F56-83B4-60D9C96305AC}" dt="2018-12-07T10:58:03.653" v="3388" actId="478"/>
          <ac:picMkLst>
            <pc:docMk/>
            <pc:sldMk cId="53787205" sldId="275"/>
            <ac:picMk id="9" creationId="{CEC0B2B3-3B1D-45C7-87CE-87EDD6FA1529}"/>
          </ac:picMkLst>
        </pc:picChg>
        <pc:picChg chg="add mod">
          <ac:chgData name="Patrick Dean" userId="bd5fcf7e-f0a5-4dfe-8356-3b9255107a56" providerId="ADAL" clId="{A712291C-449C-4F56-83B4-60D9C96305AC}" dt="2018-12-14T12:59:25.382" v="4991" actId="207"/>
          <ac:picMkLst>
            <pc:docMk/>
            <pc:sldMk cId="53787205" sldId="275"/>
            <ac:picMk id="11" creationId="{8E0B5951-3682-402E-B092-7A8F5A9DD11D}"/>
          </ac:picMkLst>
        </pc:picChg>
        <pc:picChg chg="add del">
          <ac:chgData name="Patrick Dean" userId="bd5fcf7e-f0a5-4dfe-8356-3b9255107a56" providerId="ADAL" clId="{A712291C-449C-4F56-83B4-60D9C96305AC}" dt="2018-12-14T13:00:24.045" v="5012"/>
          <ac:picMkLst>
            <pc:docMk/>
            <pc:sldMk cId="53787205" sldId="275"/>
            <ac:picMk id="15" creationId="{7A44D2DF-6F42-4F43-A0BA-0BF1D41DC121}"/>
          </ac:picMkLst>
        </pc:picChg>
        <pc:picChg chg="add del">
          <ac:chgData name="Patrick Dean" userId="bd5fcf7e-f0a5-4dfe-8356-3b9255107a56" providerId="ADAL" clId="{A712291C-449C-4F56-83B4-60D9C96305AC}" dt="2018-12-14T13:00:24.045" v="5012"/>
          <ac:picMkLst>
            <pc:docMk/>
            <pc:sldMk cId="53787205" sldId="275"/>
            <ac:picMk id="17" creationId="{142FA80F-D2E9-47C8-BED7-CC5DE9673CEB}"/>
          </ac:picMkLst>
        </pc:picChg>
      </pc:sldChg>
      <pc:sldChg chg="addSp modSp modTransition">
        <pc:chgData name="Patrick Dean" userId="bd5fcf7e-f0a5-4dfe-8356-3b9255107a56" providerId="ADAL" clId="{A712291C-449C-4F56-83B4-60D9C96305AC}" dt="2018-12-14T15:27:58.714" v="5181"/>
        <pc:sldMkLst>
          <pc:docMk/>
          <pc:sldMk cId="914221713" sldId="276"/>
        </pc:sldMkLst>
        <pc:spChg chg="mod">
          <ac:chgData name="Patrick Dean" userId="bd5fcf7e-f0a5-4dfe-8356-3b9255107a56" providerId="ADAL" clId="{A712291C-449C-4F56-83B4-60D9C96305AC}" dt="2018-12-14T12:59:42.188" v="4996" actId="1076"/>
          <ac:spMkLst>
            <pc:docMk/>
            <pc:sldMk cId="914221713" sldId="276"/>
            <ac:spMk id="2" creationId="{4F6B0995-8187-49AA-AEFC-CAC3049D557F}"/>
          </ac:spMkLst>
        </pc:spChg>
        <pc:spChg chg="mod">
          <ac:chgData name="Patrick Dean" userId="bd5fcf7e-f0a5-4dfe-8356-3b9255107a56" providerId="ADAL" clId="{A712291C-449C-4F56-83B4-60D9C96305AC}" dt="2018-12-14T12:59:56.356" v="5002" actId="1076"/>
          <ac:spMkLst>
            <pc:docMk/>
            <pc:sldMk cId="914221713" sldId="276"/>
            <ac:spMk id="3" creationId="{8BB4F4E5-BDA3-43AB-BC16-53DC7A21D15E}"/>
          </ac:spMkLst>
        </pc:spChg>
        <pc:spChg chg="add mod">
          <ac:chgData name="Patrick Dean" userId="bd5fcf7e-f0a5-4dfe-8356-3b9255107a56" providerId="ADAL" clId="{A712291C-449C-4F56-83B4-60D9C96305AC}" dt="2018-12-14T12:59:44.037" v="4997" actId="207"/>
          <ac:spMkLst>
            <pc:docMk/>
            <pc:sldMk cId="914221713" sldId="276"/>
            <ac:spMk id="8" creationId="{CE3F5EA3-34E2-4C06-8248-6F092F7A0871}"/>
          </ac:spMkLst>
        </pc:spChg>
        <pc:grpChg chg="add">
          <ac:chgData name="Patrick Dean" userId="bd5fcf7e-f0a5-4dfe-8356-3b9255107a56" providerId="ADAL" clId="{A712291C-449C-4F56-83B4-60D9C96305AC}" dt="2018-12-05T14:49:44.819" v="551"/>
          <ac:grpSpMkLst>
            <pc:docMk/>
            <pc:sldMk cId="914221713" sldId="276"/>
            <ac:grpSpMk id="4" creationId="{1FEF1805-FDAD-4808-9055-A459791758BF}"/>
          </ac:grpSpMkLst>
        </pc:grpChg>
        <pc:picChg chg="add">
          <ac:chgData name="Patrick Dean" userId="bd5fcf7e-f0a5-4dfe-8356-3b9255107a56" providerId="ADAL" clId="{A712291C-449C-4F56-83B4-60D9C96305AC}" dt="2018-12-05T16:50:47.477" v="2296"/>
          <ac:picMkLst>
            <pc:docMk/>
            <pc:sldMk cId="914221713" sldId="276"/>
            <ac:picMk id="7" creationId="{C6F37BA8-B3E0-4577-8452-90E52CB55C8B}"/>
          </ac:picMkLst>
        </pc:picChg>
        <pc:picChg chg="add mod">
          <ac:chgData name="Patrick Dean" userId="bd5fcf7e-f0a5-4dfe-8356-3b9255107a56" providerId="ADAL" clId="{A712291C-449C-4F56-83B4-60D9C96305AC}" dt="2018-12-14T12:59:45.686" v="4998" actId="207"/>
          <ac:picMkLst>
            <pc:docMk/>
            <pc:sldMk cId="914221713" sldId="276"/>
            <ac:picMk id="9" creationId="{0DE77BB3-578F-4A0C-9129-8E9FBD7593D2}"/>
          </ac:picMkLst>
        </pc:picChg>
      </pc:sldChg>
      <pc:sldChg chg="addSp delSp modSp modTransition">
        <pc:chgData name="Patrick Dean" userId="bd5fcf7e-f0a5-4dfe-8356-3b9255107a56" providerId="ADAL" clId="{A712291C-449C-4F56-83B4-60D9C96305AC}" dt="2018-12-14T15:27:58.714" v="5181"/>
        <pc:sldMkLst>
          <pc:docMk/>
          <pc:sldMk cId="1086395706" sldId="277"/>
        </pc:sldMkLst>
        <pc:spChg chg="mod">
          <ac:chgData name="Patrick Dean" userId="bd5fcf7e-f0a5-4dfe-8356-3b9255107a56" providerId="ADAL" clId="{A712291C-449C-4F56-83B4-60D9C96305AC}" dt="2018-12-14T13:00:04.491" v="5006" actId="1076"/>
          <ac:spMkLst>
            <pc:docMk/>
            <pc:sldMk cId="1086395706" sldId="277"/>
            <ac:spMk id="2" creationId="{1E3BBF8B-6724-4F29-B361-3766F9870DD5}"/>
          </ac:spMkLst>
        </pc:spChg>
        <pc:spChg chg="del mod">
          <ac:chgData name="Patrick Dean" userId="bd5fcf7e-f0a5-4dfe-8356-3b9255107a56" providerId="ADAL" clId="{A712291C-449C-4F56-83B4-60D9C96305AC}" dt="2018-12-14T13:00:14.655" v="5010" actId="478"/>
          <ac:spMkLst>
            <pc:docMk/>
            <pc:sldMk cId="1086395706" sldId="277"/>
            <ac:spMk id="3" creationId="{D19B5C3A-A138-46FC-B06E-E0DF882394BF}"/>
          </ac:spMkLst>
        </pc:spChg>
        <pc:spChg chg="add del mod">
          <ac:chgData name="Patrick Dean" userId="bd5fcf7e-f0a5-4dfe-8356-3b9255107a56" providerId="ADAL" clId="{A712291C-449C-4F56-83B4-60D9C96305AC}" dt="2018-12-14T13:00:14.655" v="5010" actId="478"/>
          <ac:spMkLst>
            <pc:docMk/>
            <pc:sldMk cId="1086395706" sldId="277"/>
            <ac:spMk id="8" creationId="{C7E95729-D0E3-43D0-9746-1642A85CBB2A}"/>
          </ac:spMkLst>
        </pc:spChg>
        <pc:spChg chg="add del">
          <ac:chgData name="Patrick Dean" userId="bd5fcf7e-f0a5-4dfe-8356-3b9255107a56" providerId="ADAL" clId="{A712291C-449C-4F56-83B4-60D9C96305AC}" dt="2018-12-14T13:00:14.655" v="5010" actId="478"/>
          <ac:spMkLst>
            <pc:docMk/>
            <pc:sldMk cId="1086395706" sldId="277"/>
            <ac:spMk id="10" creationId="{53EF3827-B23C-418D-8A53-A7DD1470F752}"/>
          </ac:spMkLst>
        </pc:spChg>
        <pc:spChg chg="add">
          <ac:chgData name="Patrick Dean" userId="bd5fcf7e-f0a5-4dfe-8356-3b9255107a56" providerId="ADAL" clId="{A712291C-449C-4F56-83B4-60D9C96305AC}" dt="2018-12-14T13:00:25.123" v="5013"/>
          <ac:spMkLst>
            <pc:docMk/>
            <pc:sldMk cId="1086395706" sldId="277"/>
            <ac:spMk id="12" creationId="{30E8851D-A3C2-45C3-8D02-E85CC56D3B2F}"/>
          </ac:spMkLst>
        </pc:spChg>
        <pc:spChg chg="add">
          <ac:chgData name="Patrick Dean" userId="bd5fcf7e-f0a5-4dfe-8356-3b9255107a56" providerId="ADAL" clId="{A712291C-449C-4F56-83B4-60D9C96305AC}" dt="2018-12-14T13:00:25.123" v="5013"/>
          <ac:spMkLst>
            <pc:docMk/>
            <pc:sldMk cId="1086395706" sldId="277"/>
            <ac:spMk id="14" creationId="{3105F5D3-DFE2-4536-8B8A-E729EF3EF458}"/>
          </ac:spMkLst>
        </pc:spChg>
        <pc:spChg chg="add">
          <ac:chgData name="Patrick Dean" userId="bd5fcf7e-f0a5-4dfe-8356-3b9255107a56" providerId="ADAL" clId="{A712291C-449C-4F56-83B4-60D9C96305AC}" dt="2018-12-14T13:00:25.123" v="5013"/>
          <ac:spMkLst>
            <pc:docMk/>
            <pc:sldMk cId="1086395706" sldId="277"/>
            <ac:spMk id="15" creationId="{3A2D7AD2-0CA8-4B12-85AA-9FBCF6E04952}"/>
          </ac:spMkLst>
        </pc:spChg>
        <pc:grpChg chg="add">
          <ac:chgData name="Patrick Dean" userId="bd5fcf7e-f0a5-4dfe-8356-3b9255107a56" providerId="ADAL" clId="{A712291C-449C-4F56-83B4-60D9C96305AC}" dt="2018-12-05T14:49:45.598" v="552"/>
          <ac:grpSpMkLst>
            <pc:docMk/>
            <pc:sldMk cId="1086395706" sldId="277"/>
            <ac:grpSpMk id="4" creationId="{F80E0348-4B4B-4830-8560-BE4BC6522C5E}"/>
          </ac:grpSpMkLst>
        </pc:grpChg>
        <pc:picChg chg="add del">
          <ac:chgData name="Patrick Dean" userId="bd5fcf7e-f0a5-4dfe-8356-3b9255107a56" providerId="ADAL" clId="{A712291C-449C-4F56-83B4-60D9C96305AC}" dt="2018-12-14T13:00:14.655" v="5010" actId="478"/>
          <ac:picMkLst>
            <pc:docMk/>
            <pc:sldMk cId="1086395706" sldId="277"/>
            <ac:picMk id="7" creationId="{D10C5AF4-6985-4597-ACA6-41604A2488C5}"/>
          </ac:picMkLst>
        </pc:picChg>
        <pc:picChg chg="add del mod">
          <ac:chgData name="Patrick Dean" userId="bd5fcf7e-f0a5-4dfe-8356-3b9255107a56" providerId="ADAL" clId="{A712291C-449C-4F56-83B4-60D9C96305AC}" dt="2018-12-14T13:00:14.655" v="5010" actId="478"/>
          <ac:picMkLst>
            <pc:docMk/>
            <pc:sldMk cId="1086395706" sldId="277"/>
            <ac:picMk id="9" creationId="{67991E39-0B7C-4302-ABCF-F939E2D285F4}"/>
          </ac:picMkLst>
        </pc:picChg>
        <pc:picChg chg="add">
          <ac:chgData name="Patrick Dean" userId="bd5fcf7e-f0a5-4dfe-8356-3b9255107a56" providerId="ADAL" clId="{A712291C-449C-4F56-83B4-60D9C96305AC}" dt="2018-12-14T13:00:25.123" v="5013"/>
          <ac:picMkLst>
            <pc:docMk/>
            <pc:sldMk cId="1086395706" sldId="277"/>
            <ac:picMk id="11" creationId="{3402C592-9C83-4429-A690-D2168875D1ED}"/>
          </ac:picMkLst>
        </pc:picChg>
        <pc:picChg chg="add">
          <ac:chgData name="Patrick Dean" userId="bd5fcf7e-f0a5-4dfe-8356-3b9255107a56" providerId="ADAL" clId="{A712291C-449C-4F56-83B4-60D9C96305AC}" dt="2018-12-14T13:00:25.123" v="5013"/>
          <ac:picMkLst>
            <pc:docMk/>
            <pc:sldMk cId="1086395706" sldId="277"/>
            <ac:picMk id="13" creationId="{3B6AB89C-30E5-414F-ACBA-1AC02C2ECFC3}"/>
          </ac:picMkLst>
        </pc:picChg>
      </pc:sldChg>
      <pc:sldChg chg="addSp delSp modSp modTransition">
        <pc:chgData name="Patrick Dean" userId="bd5fcf7e-f0a5-4dfe-8356-3b9255107a56" providerId="ADAL" clId="{A712291C-449C-4F56-83B4-60D9C96305AC}" dt="2018-12-14T15:55:54.353" v="5492"/>
        <pc:sldMkLst>
          <pc:docMk/>
          <pc:sldMk cId="766478999" sldId="278"/>
        </pc:sldMkLst>
        <pc:spChg chg="mod">
          <ac:chgData name="Patrick Dean" userId="bd5fcf7e-f0a5-4dfe-8356-3b9255107a56" providerId="ADAL" clId="{A712291C-449C-4F56-83B4-60D9C96305AC}" dt="2018-12-14T13:01:12.953" v="5020" actId="1076"/>
          <ac:spMkLst>
            <pc:docMk/>
            <pc:sldMk cId="766478999" sldId="278"/>
            <ac:spMk id="2" creationId="{D2594EDC-BF57-48BA-ACF0-C899EBB3EE66}"/>
          </ac:spMkLst>
        </pc:spChg>
        <pc:spChg chg="add del mod">
          <ac:chgData name="Patrick Dean" userId="bd5fcf7e-f0a5-4dfe-8356-3b9255107a56" providerId="ADAL" clId="{A712291C-449C-4F56-83B4-60D9C96305AC}" dt="2018-12-05T16:51:17.028" v="2299" actId="478"/>
          <ac:spMkLst>
            <pc:docMk/>
            <pc:sldMk cId="766478999" sldId="278"/>
            <ac:spMk id="3" creationId="{FFD92316-B9C6-4CEF-92C6-14D5A6CBB460}"/>
          </ac:spMkLst>
        </pc:spChg>
        <pc:spChg chg="add del mod">
          <ac:chgData name="Patrick Dean" userId="bd5fcf7e-f0a5-4dfe-8356-3b9255107a56" providerId="ADAL" clId="{A712291C-449C-4F56-83B4-60D9C96305AC}" dt="2018-12-14T13:00:59.184" v="5014" actId="478"/>
          <ac:spMkLst>
            <pc:docMk/>
            <pc:sldMk cId="766478999" sldId="278"/>
            <ac:spMk id="7" creationId="{A7A92FE3-F273-48C2-A3F8-6A65DBBA61C0}"/>
          </ac:spMkLst>
        </pc:spChg>
        <pc:spChg chg="add del">
          <ac:chgData name="Patrick Dean" userId="bd5fcf7e-f0a5-4dfe-8356-3b9255107a56" providerId="ADAL" clId="{A712291C-449C-4F56-83B4-60D9C96305AC}" dt="2018-12-14T12:09:41.929" v="4544" actId="478"/>
          <ac:spMkLst>
            <pc:docMk/>
            <pc:sldMk cId="766478999" sldId="278"/>
            <ac:spMk id="8" creationId="{AFF11268-F607-4F05-83D7-B9466EE4149F}"/>
          </ac:spMkLst>
        </pc:spChg>
        <pc:spChg chg="add del">
          <ac:chgData name="Patrick Dean" userId="bd5fcf7e-f0a5-4dfe-8356-3b9255107a56" providerId="ADAL" clId="{A712291C-449C-4F56-83B4-60D9C96305AC}" dt="2018-12-14T13:00:59.184" v="5014" actId="478"/>
          <ac:spMkLst>
            <pc:docMk/>
            <pc:sldMk cId="766478999" sldId="278"/>
            <ac:spMk id="9" creationId="{7D7B9157-4DCC-469B-AE6E-A91E8BEF6C28}"/>
          </ac:spMkLst>
        </pc:spChg>
        <pc:spChg chg="add del">
          <ac:chgData name="Patrick Dean" userId="bd5fcf7e-f0a5-4dfe-8356-3b9255107a56" providerId="ADAL" clId="{A712291C-449C-4F56-83B4-60D9C96305AC}" dt="2018-12-14T15:55:51.084" v="5489" actId="478"/>
          <ac:spMkLst>
            <pc:docMk/>
            <pc:sldMk cId="766478999" sldId="278"/>
            <ac:spMk id="22" creationId="{CEAB84D1-E30E-44EE-9DAB-D7CBA30EAC23}"/>
          </ac:spMkLst>
        </pc:spChg>
        <pc:spChg chg="add del">
          <ac:chgData name="Patrick Dean" userId="bd5fcf7e-f0a5-4dfe-8356-3b9255107a56" providerId="ADAL" clId="{A712291C-449C-4F56-83B4-60D9C96305AC}" dt="2018-12-14T15:55:53.134" v="5490" actId="478"/>
          <ac:spMkLst>
            <pc:docMk/>
            <pc:sldMk cId="766478999" sldId="278"/>
            <ac:spMk id="23" creationId="{002F935B-1D08-4B09-A777-7225E355C614}"/>
          </ac:spMkLst>
        </pc:spChg>
        <pc:spChg chg="add">
          <ac:chgData name="Patrick Dean" userId="bd5fcf7e-f0a5-4dfe-8356-3b9255107a56" providerId="ADAL" clId="{A712291C-449C-4F56-83B4-60D9C96305AC}" dt="2018-12-14T15:55:54.353" v="5492"/>
          <ac:spMkLst>
            <pc:docMk/>
            <pc:sldMk cId="766478999" sldId="278"/>
            <ac:spMk id="37" creationId="{98A931AF-068B-4EE1-A9F4-9B6D2C7AD13E}"/>
          </ac:spMkLst>
        </pc:spChg>
        <pc:spChg chg="add">
          <ac:chgData name="Patrick Dean" userId="bd5fcf7e-f0a5-4dfe-8356-3b9255107a56" providerId="ADAL" clId="{A712291C-449C-4F56-83B4-60D9C96305AC}" dt="2018-12-14T15:55:54.353" v="5492"/>
          <ac:spMkLst>
            <pc:docMk/>
            <pc:sldMk cId="766478999" sldId="278"/>
            <ac:spMk id="38" creationId="{95698ADF-86FC-4184-94CA-025B4F3E3EA8}"/>
          </ac:spMkLst>
        </pc:spChg>
        <pc:grpChg chg="add del">
          <ac:chgData name="Patrick Dean" userId="bd5fcf7e-f0a5-4dfe-8356-3b9255107a56" providerId="ADAL" clId="{A712291C-449C-4F56-83B4-60D9C96305AC}" dt="2018-12-14T12:10:01.070" v="4552"/>
          <ac:grpSpMkLst>
            <pc:docMk/>
            <pc:sldMk cId="766478999" sldId="278"/>
            <ac:grpSpMk id="3" creationId="{28365127-29B8-4706-8BDD-67AE7DB1F048}"/>
          </ac:grpSpMkLst>
        </pc:grpChg>
        <pc:grpChg chg="add">
          <ac:chgData name="Patrick Dean" userId="bd5fcf7e-f0a5-4dfe-8356-3b9255107a56" providerId="ADAL" clId="{A712291C-449C-4F56-83B4-60D9C96305AC}" dt="2018-12-05T14:49:46.322" v="553"/>
          <ac:grpSpMkLst>
            <pc:docMk/>
            <pc:sldMk cId="766478999" sldId="278"/>
            <ac:grpSpMk id="4" creationId="{8D82752F-8F48-4937-9FFE-191B187D90B6}"/>
          </ac:grpSpMkLst>
        </pc:grpChg>
        <pc:grpChg chg="add del">
          <ac:chgData name="Patrick Dean" userId="bd5fcf7e-f0a5-4dfe-8356-3b9255107a56" providerId="ADAL" clId="{A712291C-449C-4F56-83B4-60D9C96305AC}" dt="2018-12-14T13:00:59.184" v="5014" actId="478"/>
          <ac:grpSpMkLst>
            <pc:docMk/>
            <pc:sldMk cId="766478999" sldId="278"/>
            <ac:grpSpMk id="18" creationId="{78B0699E-F942-4DD0-A26E-92645B1770D9}"/>
          </ac:grpSpMkLst>
        </pc:grpChg>
        <pc:grpChg chg="add del">
          <ac:chgData name="Patrick Dean" userId="bd5fcf7e-f0a5-4dfe-8356-3b9255107a56" providerId="ADAL" clId="{A712291C-449C-4F56-83B4-60D9C96305AC}" dt="2018-12-14T15:55:48.925" v="5487" actId="478"/>
          <ac:grpSpMkLst>
            <pc:docMk/>
            <pc:sldMk cId="766478999" sldId="278"/>
            <ac:grpSpMk id="28" creationId="{E7897F27-EEEF-4D96-A3C8-BF74ABE4CBF7}"/>
          </ac:grpSpMkLst>
        </pc:grpChg>
        <pc:grpChg chg="add">
          <ac:chgData name="Patrick Dean" userId="bd5fcf7e-f0a5-4dfe-8356-3b9255107a56" providerId="ADAL" clId="{A712291C-449C-4F56-83B4-60D9C96305AC}" dt="2018-12-14T15:55:54.353" v="5492"/>
          <ac:grpSpMkLst>
            <pc:docMk/>
            <pc:sldMk cId="766478999" sldId="278"/>
            <ac:grpSpMk id="32" creationId="{C2DE9D91-D742-4662-9E98-FBCB106F1CF3}"/>
          </ac:grpSpMkLst>
        </pc:grpChg>
        <pc:picChg chg="add del">
          <ac:chgData name="Patrick Dean" userId="bd5fcf7e-f0a5-4dfe-8356-3b9255107a56" providerId="ADAL" clId="{A712291C-449C-4F56-83B4-60D9C96305AC}" dt="2018-12-14T13:00:59.184" v="5014" actId="478"/>
          <ac:picMkLst>
            <pc:docMk/>
            <pc:sldMk cId="766478999" sldId="278"/>
            <ac:picMk id="10" creationId="{4F848DD3-8A80-4429-BEE4-50C3677C7509}"/>
          </ac:picMkLst>
        </pc:picChg>
        <pc:picChg chg="add del">
          <ac:chgData name="Patrick Dean" userId="bd5fcf7e-f0a5-4dfe-8356-3b9255107a56" providerId="ADAL" clId="{A712291C-449C-4F56-83B4-60D9C96305AC}" dt="2018-12-14T13:01:00.798" v="5015" actId="478"/>
          <ac:picMkLst>
            <pc:docMk/>
            <pc:sldMk cId="766478999" sldId="278"/>
            <ac:picMk id="15" creationId="{8BEB34C9-8060-4AA0-8901-91A4394901C8}"/>
          </ac:picMkLst>
        </pc:picChg>
        <pc:picChg chg="add del">
          <ac:chgData name="Patrick Dean" userId="bd5fcf7e-f0a5-4dfe-8356-3b9255107a56" providerId="ADAL" clId="{A712291C-449C-4F56-83B4-60D9C96305AC}" dt="2018-12-14T13:00:59.184" v="5014" actId="478"/>
          <ac:picMkLst>
            <pc:docMk/>
            <pc:sldMk cId="766478999" sldId="278"/>
            <ac:picMk id="16" creationId="{EF5D05CC-DE84-4F39-B2FE-FED6CE75EC1A}"/>
          </ac:picMkLst>
        </pc:picChg>
        <pc:picChg chg="add del">
          <ac:chgData name="Patrick Dean" userId="bd5fcf7e-f0a5-4dfe-8356-3b9255107a56" providerId="ADAL" clId="{A712291C-449C-4F56-83B4-60D9C96305AC}" dt="2018-12-14T13:00:59.184" v="5014" actId="478"/>
          <ac:picMkLst>
            <pc:docMk/>
            <pc:sldMk cId="766478999" sldId="278"/>
            <ac:picMk id="17" creationId="{2052EB2F-58C9-45E1-8593-F992ACAA1862}"/>
          </ac:picMkLst>
        </pc:picChg>
        <pc:picChg chg="add del">
          <ac:chgData name="Patrick Dean" userId="bd5fcf7e-f0a5-4dfe-8356-3b9255107a56" providerId="ADAL" clId="{A712291C-449C-4F56-83B4-60D9C96305AC}" dt="2018-12-14T15:55:53.388" v="5491" actId="478"/>
          <ac:picMkLst>
            <pc:docMk/>
            <pc:sldMk cId="766478999" sldId="278"/>
            <ac:picMk id="24" creationId="{6D319C45-3F28-45B2-B535-ABF610870E26}"/>
          </ac:picMkLst>
        </pc:picChg>
        <pc:picChg chg="add del mod">
          <ac:chgData name="Patrick Dean" userId="bd5fcf7e-f0a5-4dfe-8356-3b9255107a56" providerId="ADAL" clId="{A712291C-449C-4F56-83B4-60D9C96305AC}" dt="2018-12-14T15:55:48.014" v="5485" actId="478"/>
          <ac:picMkLst>
            <pc:docMk/>
            <pc:sldMk cId="766478999" sldId="278"/>
            <ac:picMk id="25" creationId="{93A47F6F-7230-4B2E-8FC4-79272D2054AB}"/>
          </ac:picMkLst>
        </pc:picChg>
        <pc:picChg chg="add del">
          <ac:chgData name="Patrick Dean" userId="bd5fcf7e-f0a5-4dfe-8356-3b9255107a56" providerId="ADAL" clId="{A712291C-449C-4F56-83B4-60D9C96305AC}" dt="2018-12-14T15:55:48.492" v="5486" actId="478"/>
          <ac:picMkLst>
            <pc:docMk/>
            <pc:sldMk cId="766478999" sldId="278"/>
            <ac:picMk id="26" creationId="{B2783FE3-F631-4045-A1BD-69018D315B9C}"/>
          </ac:picMkLst>
        </pc:picChg>
        <pc:picChg chg="add del">
          <ac:chgData name="Patrick Dean" userId="bd5fcf7e-f0a5-4dfe-8356-3b9255107a56" providerId="ADAL" clId="{A712291C-449C-4F56-83B4-60D9C96305AC}" dt="2018-12-14T15:55:49.291" v="5488" actId="478"/>
          <ac:picMkLst>
            <pc:docMk/>
            <pc:sldMk cId="766478999" sldId="278"/>
            <ac:picMk id="27" creationId="{DF5C58DA-68C0-4E0C-9D22-7E219B4AB448}"/>
          </ac:picMkLst>
        </pc:picChg>
        <pc:picChg chg="add">
          <ac:chgData name="Patrick Dean" userId="bd5fcf7e-f0a5-4dfe-8356-3b9255107a56" providerId="ADAL" clId="{A712291C-449C-4F56-83B4-60D9C96305AC}" dt="2018-12-14T15:55:54.353" v="5492"/>
          <ac:picMkLst>
            <pc:docMk/>
            <pc:sldMk cId="766478999" sldId="278"/>
            <ac:picMk id="36" creationId="{2F3270BA-07EF-4606-B651-31EA27C9BF6D}"/>
          </ac:picMkLst>
        </pc:picChg>
        <pc:picChg chg="add">
          <ac:chgData name="Patrick Dean" userId="bd5fcf7e-f0a5-4dfe-8356-3b9255107a56" providerId="ADAL" clId="{A712291C-449C-4F56-83B4-60D9C96305AC}" dt="2018-12-14T15:55:54.353" v="5492"/>
          <ac:picMkLst>
            <pc:docMk/>
            <pc:sldMk cId="766478999" sldId="278"/>
            <ac:picMk id="39" creationId="{4EEE48E4-0917-446D-A077-46EE30052E36}"/>
          </ac:picMkLst>
        </pc:picChg>
        <pc:picChg chg="add">
          <ac:chgData name="Patrick Dean" userId="bd5fcf7e-f0a5-4dfe-8356-3b9255107a56" providerId="ADAL" clId="{A712291C-449C-4F56-83B4-60D9C96305AC}" dt="2018-12-14T15:55:54.353" v="5492"/>
          <ac:picMkLst>
            <pc:docMk/>
            <pc:sldMk cId="766478999" sldId="278"/>
            <ac:picMk id="40" creationId="{B8B9AC29-37AD-4C0C-8631-8B0D414CFB45}"/>
          </ac:picMkLst>
        </pc:picChg>
        <pc:picChg chg="add">
          <ac:chgData name="Patrick Dean" userId="bd5fcf7e-f0a5-4dfe-8356-3b9255107a56" providerId="ADAL" clId="{A712291C-449C-4F56-83B4-60D9C96305AC}" dt="2018-12-14T15:55:54.353" v="5492"/>
          <ac:picMkLst>
            <pc:docMk/>
            <pc:sldMk cId="766478999" sldId="278"/>
            <ac:picMk id="41" creationId="{FBCF10CE-EACD-4F40-A36A-6CAF2C80AC4D}"/>
          </ac:picMkLst>
        </pc:picChg>
      </pc:sldChg>
      <pc:sldChg chg="addSp delSp modSp modTransition">
        <pc:chgData name="Patrick Dean" userId="bd5fcf7e-f0a5-4dfe-8356-3b9255107a56" providerId="ADAL" clId="{A712291C-449C-4F56-83B4-60D9C96305AC}" dt="2018-12-14T16:12:04.075" v="5712" actId="1038"/>
        <pc:sldMkLst>
          <pc:docMk/>
          <pc:sldMk cId="602477073" sldId="279"/>
        </pc:sldMkLst>
        <pc:spChg chg="mod">
          <ac:chgData name="Patrick Dean" userId="bd5fcf7e-f0a5-4dfe-8356-3b9255107a56" providerId="ADAL" clId="{A712291C-449C-4F56-83B4-60D9C96305AC}" dt="2018-12-14T15:37:57.366" v="5214" actId="1076"/>
          <ac:spMkLst>
            <pc:docMk/>
            <pc:sldMk cId="602477073" sldId="279"/>
            <ac:spMk id="2" creationId="{434EE3AC-4D5D-43A4-A6C9-234821215F04}"/>
          </ac:spMkLst>
        </pc:spChg>
        <pc:spChg chg="add del mod">
          <ac:chgData name="Patrick Dean" userId="bd5fcf7e-f0a5-4dfe-8356-3b9255107a56" providerId="ADAL" clId="{A712291C-449C-4F56-83B4-60D9C96305AC}" dt="2018-12-14T12:17:20.606" v="4608" actId="478"/>
          <ac:spMkLst>
            <pc:docMk/>
            <pc:sldMk cId="602477073" sldId="279"/>
            <ac:spMk id="3" creationId="{34ADA9B7-9DF1-43D2-93DD-DE308245DD32}"/>
          </ac:spMkLst>
        </pc:spChg>
        <pc:spChg chg="add del mod">
          <ac:chgData name="Patrick Dean" userId="bd5fcf7e-f0a5-4dfe-8356-3b9255107a56" providerId="ADAL" clId="{A712291C-449C-4F56-83B4-60D9C96305AC}" dt="2018-11-30T16:54:32.137" v="297"/>
          <ac:spMkLst>
            <pc:docMk/>
            <pc:sldMk cId="602477073" sldId="279"/>
            <ac:spMk id="3" creationId="{8F86CB81-ABC4-4A11-96C3-7C409E5092B1}"/>
          </ac:spMkLst>
        </pc:spChg>
        <pc:spChg chg="add mod ord">
          <ac:chgData name="Patrick Dean" userId="bd5fcf7e-f0a5-4dfe-8356-3b9255107a56" providerId="ADAL" clId="{A712291C-449C-4F56-83B4-60D9C96305AC}" dt="2018-12-14T16:11:55.984" v="5707" actId="1038"/>
          <ac:spMkLst>
            <pc:docMk/>
            <pc:sldMk cId="602477073" sldId="279"/>
            <ac:spMk id="4" creationId="{9AFA410C-5F02-4AD5-BB42-C9DFE0BB022C}"/>
          </ac:spMkLst>
        </pc:spChg>
        <pc:spChg chg="add mod">
          <ac:chgData name="Patrick Dean" userId="bd5fcf7e-f0a5-4dfe-8356-3b9255107a56" providerId="ADAL" clId="{A712291C-449C-4F56-83B4-60D9C96305AC}" dt="2018-12-14T13:01:32.570" v="5028" actId="207"/>
          <ac:spMkLst>
            <pc:docMk/>
            <pc:sldMk cId="602477073" sldId="279"/>
            <ac:spMk id="8" creationId="{25923E6E-5E0C-496C-AAD3-3FBC5A767AF5}"/>
          </ac:spMkLst>
        </pc:spChg>
        <pc:spChg chg="add del mod">
          <ac:chgData name="Patrick Dean" userId="bd5fcf7e-f0a5-4dfe-8356-3b9255107a56" providerId="ADAL" clId="{A712291C-449C-4F56-83B4-60D9C96305AC}" dt="2018-12-14T13:01:24.093" v="5024"/>
          <ac:spMkLst>
            <pc:docMk/>
            <pc:sldMk cId="602477073" sldId="279"/>
            <ac:spMk id="16" creationId="{C11DF0DC-6B1F-4F62-8839-EC0CFF444587}"/>
          </ac:spMkLst>
        </pc:spChg>
        <pc:spChg chg="add del mod">
          <ac:chgData name="Patrick Dean" userId="bd5fcf7e-f0a5-4dfe-8356-3b9255107a56" providerId="ADAL" clId="{A712291C-449C-4F56-83B4-60D9C96305AC}" dt="2018-12-14T13:01:24.093" v="5024"/>
          <ac:spMkLst>
            <pc:docMk/>
            <pc:sldMk cId="602477073" sldId="279"/>
            <ac:spMk id="17" creationId="{BD3C8F31-C9BF-4593-BE21-5FEED1AB99B9}"/>
          </ac:spMkLst>
        </pc:spChg>
        <pc:grpChg chg="add">
          <ac:chgData name="Patrick Dean" userId="bd5fcf7e-f0a5-4dfe-8356-3b9255107a56" providerId="ADAL" clId="{A712291C-449C-4F56-83B4-60D9C96305AC}" dt="2018-12-05T14:49:48.424" v="554"/>
          <ac:grpSpMkLst>
            <pc:docMk/>
            <pc:sldMk cId="602477073" sldId="279"/>
            <ac:grpSpMk id="5" creationId="{C625FFDE-8335-4F08-9A45-19B2235D1AC3}"/>
          </ac:grpSpMkLst>
        </pc:grpChg>
        <pc:grpChg chg="add mod">
          <ac:chgData name="Patrick Dean" userId="bd5fcf7e-f0a5-4dfe-8356-3b9255107a56" providerId="ADAL" clId="{A712291C-449C-4F56-83B4-60D9C96305AC}" dt="2018-12-14T16:12:04.075" v="5712" actId="1038"/>
          <ac:grpSpMkLst>
            <pc:docMk/>
            <pc:sldMk cId="602477073" sldId="279"/>
            <ac:grpSpMk id="10" creationId="{5EEA3BB8-934A-490F-A42B-31CEEC39413C}"/>
          </ac:grpSpMkLst>
        </pc:grpChg>
        <pc:grpChg chg="add del mod">
          <ac:chgData name="Patrick Dean" userId="bd5fcf7e-f0a5-4dfe-8356-3b9255107a56" providerId="ADAL" clId="{A712291C-449C-4F56-83B4-60D9C96305AC}" dt="2018-12-14T13:01:24.093" v="5024"/>
          <ac:grpSpMkLst>
            <pc:docMk/>
            <pc:sldMk cId="602477073" sldId="279"/>
            <ac:grpSpMk id="22" creationId="{3F20364F-0F90-4449-8D49-8C05036F9CE0}"/>
          </ac:grpSpMkLst>
        </pc:grpChg>
        <pc:grpChg chg="add mod">
          <ac:chgData name="Patrick Dean" userId="bd5fcf7e-f0a5-4dfe-8356-3b9255107a56" providerId="ADAL" clId="{A712291C-449C-4F56-83B4-60D9C96305AC}" dt="2018-12-14T13:02:02.464" v="5035" actId="1076"/>
          <ac:grpSpMkLst>
            <pc:docMk/>
            <pc:sldMk cId="602477073" sldId="279"/>
            <ac:grpSpMk id="26" creationId="{AE1BFAE8-619E-40B9-9741-36752D0FB310}"/>
          </ac:grpSpMkLst>
        </pc:grpChg>
        <pc:picChg chg="add mod">
          <ac:chgData name="Patrick Dean" userId="bd5fcf7e-f0a5-4dfe-8356-3b9255107a56" providerId="ADAL" clId="{A712291C-449C-4F56-83B4-60D9C96305AC}" dt="2018-12-14T16:11:30.334" v="5675" actId="207"/>
          <ac:picMkLst>
            <pc:docMk/>
            <pc:sldMk cId="602477073" sldId="279"/>
            <ac:picMk id="9" creationId="{F7035748-4E7D-455C-B572-9EA7ABD6EDCF}"/>
          </ac:picMkLst>
        </pc:picChg>
        <pc:picChg chg="add del mod">
          <ac:chgData name="Patrick Dean" userId="bd5fcf7e-f0a5-4dfe-8356-3b9255107a56" providerId="ADAL" clId="{A712291C-449C-4F56-83B4-60D9C96305AC}" dt="2018-12-14T13:01:24.093" v="5024"/>
          <ac:picMkLst>
            <pc:docMk/>
            <pc:sldMk cId="602477073" sldId="279"/>
            <ac:picMk id="18" creationId="{5C0CC35B-BDFA-4EA3-94CB-931EBE683AF8}"/>
          </ac:picMkLst>
        </pc:picChg>
        <pc:picChg chg="add del mod">
          <ac:chgData name="Patrick Dean" userId="bd5fcf7e-f0a5-4dfe-8356-3b9255107a56" providerId="ADAL" clId="{A712291C-449C-4F56-83B4-60D9C96305AC}" dt="2018-12-14T13:01:24.093" v="5024"/>
          <ac:picMkLst>
            <pc:docMk/>
            <pc:sldMk cId="602477073" sldId="279"/>
            <ac:picMk id="19" creationId="{1F9C2EAF-0A71-4218-9CCD-FA4F4BE3822F}"/>
          </ac:picMkLst>
        </pc:picChg>
        <pc:picChg chg="add del mod">
          <ac:chgData name="Patrick Dean" userId="bd5fcf7e-f0a5-4dfe-8356-3b9255107a56" providerId="ADAL" clId="{A712291C-449C-4F56-83B4-60D9C96305AC}" dt="2018-12-14T13:01:24.093" v="5024"/>
          <ac:picMkLst>
            <pc:docMk/>
            <pc:sldMk cId="602477073" sldId="279"/>
            <ac:picMk id="20" creationId="{7AF36F19-A656-49A3-BBDF-6A09E0215FCD}"/>
          </ac:picMkLst>
        </pc:picChg>
        <pc:picChg chg="add del mod">
          <ac:chgData name="Patrick Dean" userId="bd5fcf7e-f0a5-4dfe-8356-3b9255107a56" providerId="ADAL" clId="{A712291C-449C-4F56-83B4-60D9C96305AC}" dt="2018-12-14T13:01:24.093" v="5024"/>
          <ac:picMkLst>
            <pc:docMk/>
            <pc:sldMk cId="602477073" sldId="279"/>
            <ac:picMk id="21" creationId="{08CEB175-32A3-4B2B-856B-E98A8CDBC09D}"/>
          </ac:picMkLst>
        </pc:picChg>
      </pc:sldChg>
      <pc:sldChg chg="addSp modSp ord modTransition">
        <pc:chgData name="Patrick Dean" userId="bd5fcf7e-f0a5-4dfe-8356-3b9255107a56" providerId="ADAL" clId="{A712291C-449C-4F56-83B4-60D9C96305AC}" dt="2018-12-14T16:13:12.212" v="5725" actId="14100"/>
        <pc:sldMkLst>
          <pc:docMk/>
          <pc:sldMk cId="1728999178" sldId="280"/>
        </pc:sldMkLst>
        <pc:spChg chg="mod">
          <ac:chgData name="Patrick Dean" userId="bd5fcf7e-f0a5-4dfe-8356-3b9255107a56" providerId="ADAL" clId="{A712291C-449C-4F56-83B4-60D9C96305AC}" dt="2018-12-14T13:04:10.444" v="5063" actId="1076"/>
          <ac:spMkLst>
            <pc:docMk/>
            <pc:sldMk cId="1728999178" sldId="280"/>
            <ac:spMk id="2" creationId="{3DA3282D-D7CA-4BAC-848A-3E9B1674D45D}"/>
          </ac:spMkLst>
        </pc:spChg>
        <pc:spChg chg="mod">
          <ac:chgData name="Patrick Dean" userId="bd5fcf7e-f0a5-4dfe-8356-3b9255107a56" providerId="ADAL" clId="{A712291C-449C-4F56-83B4-60D9C96305AC}" dt="2018-12-14T16:13:08.635" v="5724" actId="1076"/>
          <ac:spMkLst>
            <pc:docMk/>
            <pc:sldMk cId="1728999178" sldId="280"/>
            <ac:spMk id="3" creationId="{1A49AE22-08BD-4172-A267-A0A3F3797E80}"/>
          </ac:spMkLst>
        </pc:spChg>
        <pc:spChg chg="add mod">
          <ac:chgData name="Patrick Dean" userId="bd5fcf7e-f0a5-4dfe-8356-3b9255107a56" providerId="ADAL" clId="{A712291C-449C-4F56-83B4-60D9C96305AC}" dt="2018-12-14T13:04:12.989" v="5064" actId="207"/>
          <ac:spMkLst>
            <pc:docMk/>
            <pc:sldMk cId="1728999178" sldId="280"/>
            <ac:spMk id="7" creationId="{0A9C8BC2-8EB2-4800-8380-ABA0C1722670}"/>
          </ac:spMkLst>
        </pc:spChg>
        <pc:spChg chg="add mod">
          <ac:chgData name="Patrick Dean" userId="bd5fcf7e-f0a5-4dfe-8356-3b9255107a56" providerId="ADAL" clId="{A712291C-449C-4F56-83B4-60D9C96305AC}" dt="2018-12-14T13:04:56.235" v="5079" actId="14100"/>
          <ac:spMkLst>
            <pc:docMk/>
            <pc:sldMk cId="1728999178" sldId="280"/>
            <ac:spMk id="11" creationId="{CA111699-537B-491F-8F1A-3436D298C8F0}"/>
          </ac:spMkLst>
        </pc:spChg>
        <pc:grpChg chg="add">
          <ac:chgData name="Patrick Dean" userId="bd5fcf7e-f0a5-4dfe-8356-3b9255107a56" providerId="ADAL" clId="{A712291C-449C-4F56-83B4-60D9C96305AC}" dt="2018-12-05T14:49:49.242" v="555"/>
          <ac:grpSpMkLst>
            <pc:docMk/>
            <pc:sldMk cId="1728999178" sldId="280"/>
            <ac:grpSpMk id="4" creationId="{E0DC4E26-813B-4242-BECB-EC411AD7039D}"/>
          </ac:grpSpMkLst>
        </pc:grpChg>
        <pc:picChg chg="add mod">
          <ac:chgData name="Patrick Dean" userId="bd5fcf7e-f0a5-4dfe-8356-3b9255107a56" providerId="ADAL" clId="{A712291C-449C-4F56-83B4-60D9C96305AC}" dt="2018-12-14T13:04:14.998" v="5065" actId="207"/>
          <ac:picMkLst>
            <pc:docMk/>
            <pc:sldMk cId="1728999178" sldId="280"/>
            <ac:picMk id="8" creationId="{9BF6BCDC-0A7B-4374-BA7E-4ABCF31F17C8}"/>
          </ac:picMkLst>
        </pc:picChg>
        <pc:picChg chg="add mod">
          <ac:chgData name="Patrick Dean" userId="bd5fcf7e-f0a5-4dfe-8356-3b9255107a56" providerId="ADAL" clId="{A712291C-449C-4F56-83B4-60D9C96305AC}" dt="2018-12-14T16:13:12.212" v="5725" actId="14100"/>
          <ac:picMkLst>
            <pc:docMk/>
            <pc:sldMk cId="1728999178" sldId="280"/>
            <ac:picMk id="9" creationId="{BDBC94D6-D723-4852-93C6-A7BDC332ADB7}"/>
          </ac:picMkLst>
        </pc:picChg>
        <pc:picChg chg="add mod">
          <ac:chgData name="Patrick Dean" userId="bd5fcf7e-f0a5-4dfe-8356-3b9255107a56" providerId="ADAL" clId="{A712291C-449C-4F56-83B4-60D9C96305AC}" dt="2018-12-14T12:19:04.824" v="4617" actId="14100"/>
          <ac:picMkLst>
            <pc:docMk/>
            <pc:sldMk cId="1728999178" sldId="280"/>
            <ac:picMk id="10" creationId="{2FE092F4-28B9-47EF-8186-835B365566B8}"/>
          </ac:picMkLst>
        </pc:picChg>
      </pc:sldChg>
      <pc:sldChg chg="addSp delSp modSp modTransition">
        <pc:chgData name="Patrick Dean" userId="bd5fcf7e-f0a5-4dfe-8356-3b9255107a56" providerId="ADAL" clId="{A712291C-449C-4F56-83B4-60D9C96305AC}" dt="2018-12-14T15:38:08.173" v="5216" actId="1076"/>
        <pc:sldMkLst>
          <pc:docMk/>
          <pc:sldMk cId="3639769797" sldId="281"/>
        </pc:sldMkLst>
        <pc:spChg chg="mod">
          <ac:chgData name="Patrick Dean" userId="bd5fcf7e-f0a5-4dfe-8356-3b9255107a56" providerId="ADAL" clId="{A712291C-449C-4F56-83B4-60D9C96305AC}" dt="2018-12-14T15:38:08.173" v="5216" actId="1076"/>
          <ac:spMkLst>
            <pc:docMk/>
            <pc:sldMk cId="3639769797" sldId="281"/>
            <ac:spMk id="2" creationId="{BEBF178C-4AAB-414E-B6F5-5A7FC2641536}"/>
          </ac:spMkLst>
        </pc:spChg>
        <pc:spChg chg="del mod">
          <ac:chgData name="Patrick Dean" userId="bd5fcf7e-f0a5-4dfe-8356-3b9255107a56" providerId="ADAL" clId="{A712291C-449C-4F56-83B4-60D9C96305AC}" dt="2018-12-14T12:16:47.009" v="4604" actId="478"/>
          <ac:spMkLst>
            <pc:docMk/>
            <pc:sldMk cId="3639769797" sldId="281"/>
            <ac:spMk id="3" creationId="{68D3CA0C-C17D-4922-98B0-7911C5DBBA84}"/>
          </ac:spMkLst>
        </pc:spChg>
        <pc:spChg chg="add del">
          <ac:chgData name="Patrick Dean" userId="bd5fcf7e-f0a5-4dfe-8356-3b9255107a56" providerId="ADAL" clId="{A712291C-449C-4F56-83B4-60D9C96305AC}" dt="2018-12-14T13:02:39.447" v="5050" actId="478"/>
          <ac:spMkLst>
            <pc:docMk/>
            <pc:sldMk cId="3639769797" sldId="281"/>
            <ac:spMk id="8" creationId="{B8B0B784-C219-4F60-8317-46BA5C90E720}"/>
          </ac:spMkLst>
        </pc:spChg>
        <pc:spChg chg="add del">
          <ac:chgData name="Patrick Dean" userId="bd5fcf7e-f0a5-4dfe-8356-3b9255107a56" providerId="ADAL" clId="{A712291C-449C-4F56-83B4-60D9C96305AC}" dt="2018-12-14T13:02:40.743" v="5051" actId="478"/>
          <ac:spMkLst>
            <pc:docMk/>
            <pc:sldMk cId="3639769797" sldId="281"/>
            <ac:spMk id="10" creationId="{2979E603-1F36-4CCA-8F2F-6FA8FF3B3605}"/>
          </ac:spMkLst>
        </pc:spChg>
        <pc:spChg chg="add">
          <ac:chgData name="Patrick Dean" userId="bd5fcf7e-f0a5-4dfe-8356-3b9255107a56" providerId="ADAL" clId="{A712291C-449C-4F56-83B4-60D9C96305AC}" dt="2018-12-14T13:02:47.455" v="5052"/>
          <ac:spMkLst>
            <pc:docMk/>
            <pc:sldMk cId="3639769797" sldId="281"/>
            <ac:spMk id="11" creationId="{08565BD3-D35A-4CCB-B9EB-74FB88D0E85A}"/>
          </ac:spMkLst>
        </pc:spChg>
        <pc:spChg chg="add">
          <ac:chgData name="Patrick Dean" userId="bd5fcf7e-f0a5-4dfe-8356-3b9255107a56" providerId="ADAL" clId="{A712291C-449C-4F56-83B4-60D9C96305AC}" dt="2018-12-14T13:02:47.455" v="5052"/>
          <ac:spMkLst>
            <pc:docMk/>
            <pc:sldMk cId="3639769797" sldId="281"/>
            <ac:spMk id="12" creationId="{3A06CFFA-33E6-408A-BED6-76FC98A955FA}"/>
          </ac:spMkLst>
        </pc:spChg>
        <pc:grpChg chg="add mod">
          <ac:chgData name="Patrick Dean" userId="bd5fcf7e-f0a5-4dfe-8356-3b9255107a56" providerId="ADAL" clId="{A712291C-449C-4F56-83B4-60D9C96305AC}" dt="2018-12-14T13:02:35.911" v="5049" actId="1076"/>
          <ac:grpSpMkLst>
            <pc:docMk/>
            <pc:sldMk cId="3639769797" sldId="281"/>
            <ac:grpSpMk id="4" creationId="{361D4A34-7214-410C-B75C-A1A7CF481AF6}"/>
          </ac:grpSpMkLst>
        </pc:grpChg>
        <pc:picChg chg="add">
          <ac:chgData name="Patrick Dean" userId="bd5fcf7e-f0a5-4dfe-8356-3b9255107a56" providerId="ADAL" clId="{A712291C-449C-4F56-83B4-60D9C96305AC}" dt="2018-12-05T16:52:59.862" v="2393"/>
          <ac:picMkLst>
            <pc:docMk/>
            <pc:sldMk cId="3639769797" sldId="281"/>
            <ac:picMk id="7" creationId="{4BA0FF4F-5021-499D-9125-B0BA882B947A}"/>
          </ac:picMkLst>
        </pc:picChg>
        <pc:picChg chg="add del">
          <ac:chgData name="Patrick Dean" userId="bd5fcf7e-f0a5-4dfe-8356-3b9255107a56" providerId="ADAL" clId="{A712291C-449C-4F56-83B4-60D9C96305AC}" dt="2018-12-14T13:02:39.447" v="5050" actId="478"/>
          <ac:picMkLst>
            <pc:docMk/>
            <pc:sldMk cId="3639769797" sldId="281"/>
            <ac:picMk id="9" creationId="{4C9A9456-BE44-41AE-8401-7298EC9FB236}"/>
          </ac:picMkLst>
        </pc:picChg>
        <pc:picChg chg="add">
          <ac:chgData name="Patrick Dean" userId="bd5fcf7e-f0a5-4dfe-8356-3b9255107a56" providerId="ADAL" clId="{A712291C-449C-4F56-83B4-60D9C96305AC}" dt="2018-12-14T13:02:47.455" v="5052"/>
          <ac:picMkLst>
            <pc:docMk/>
            <pc:sldMk cId="3639769797" sldId="281"/>
            <ac:picMk id="13" creationId="{A2BC5EA3-8918-4883-8F8E-BA2623102B93}"/>
          </ac:picMkLst>
        </pc:picChg>
      </pc:sldChg>
      <pc:sldChg chg="addSp delSp modSp modTransition">
        <pc:chgData name="Patrick Dean" userId="bd5fcf7e-f0a5-4dfe-8356-3b9255107a56" providerId="ADAL" clId="{A712291C-449C-4F56-83B4-60D9C96305AC}" dt="2018-12-14T15:27:58.714" v="5181"/>
        <pc:sldMkLst>
          <pc:docMk/>
          <pc:sldMk cId="271087443" sldId="282"/>
        </pc:sldMkLst>
        <pc:spChg chg="mod">
          <ac:chgData name="Patrick Dean" userId="bd5fcf7e-f0a5-4dfe-8356-3b9255107a56" providerId="ADAL" clId="{A712291C-449C-4F56-83B4-60D9C96305AC}" dt="2018-12-14T13:03:00.359" v="5057" actId="1076"/>
          <ac:spMkLst>
            <pc:docMk/>
            <pc:sldMk cId="271087443" sldId="282"/>
            <ac:spMk id="2" creationId="{0CB28C2E-A5D5-4540-B2EB-7C70785AE854}"/>
          </ac:spMkLst>
        </pc:spChg>
        <pc:spChg chg="del mod">
          <ac:chgData name="Patrick Dean" userId="bd5fcf7e-f0a5-4dfe-8356-3b9255107a56" providerId="ADAL" clId="{A712291C-449C-4F56-83B4-60D9C96305AC}" dt="2018-12-14T13:02:54.220" v="5053" actId="478"/>
          <ac:spMkLst>
            <pc:docMk/>
            <pc:sldMk cId="271087443" sldId="282"/>
            <ac:spMk id="3" creationId="{FF3ADA02-16B5-4648-A1FD-CFD47C97D739}"/>
          </ac:spMkLst>
        </pc:spChg>
        <pc:spChg chg="add del">
          <ac:chgData name="Patrick Dean" userId="bd5fcf7e-f0a5-4dfe-8356-3b9255107a56" providerId="ADAL" clId="{A712291C-449C-4F56-83B4-60D9C96305AC}" dt="2018-12-14T13:02:54.220" v="5053" actId="478"/>
          <ac:spMkLst>
            <pc:docMk/>
            <pc:sldMk cId="271087443" sldId="282"/>
            <ac:spMk id="8" creationId="{82D3FA11-9EF3-4680-861D-0F0DFA181FF8}"/>
          </ac:spMkLst>
        </pc:spChg>
        <pc:spChg chg="add del">
          <ac:chgData name="Patrick Dean" userId="bd5fcf7e-f0a5-4dfe-8356-3b9255107a56" providerId="ADAL" clId="{A712291C-449C-4F56-83B4-60D9C96305AC}" dt="2018-12-14T13:02:54.220" v="5053" actId="478"/>
          <ac:spMkLst>
            <pc:docMk/>
            <pc:sldMk cId="271087443" sldId="282"/>
            <ac:spMk id="10" creationId="{C64BC3D2-34FF-4E80-AB29-BB5D4A1B4060}"/>
          </ac:spMkLst>
        </pc:spChg>
        <pc:spChg chg="add">
          <ac:chgData name="Patrick Dean" userId="bd5fcf7e-f0a5-4dfe-8356-3b9255107a56" providerId="ADAL" clId="{A712291C-449C-4F56-83B4-60D9C96305AC}" dt="2018-12-14T13:03:09.403" v="5058"/>
          <ac:spMkLst>
            <pc:docMk/>
            <pc:sldMk cId="271087443" sldId="282"/>
            <ac:spMk id="11" creationId="{7CB4CFEA-FE4C-41BC-AF5A-1ED0B4150E0D}"/>
          </ac:spMkLst>
        </pc:spChg>
        <pc:spChg chg="add">
          <ac:chgData name="Patrick Dean" userId="bd5fcf7e-f0a5-4dfe-8356-3b9255107a56" providerId="ADAL" clId="{A712291C-449C-4F56-83B4-60D9C96305AC}" dt="2018-12-14T13:03:09.403" v="5058"/>
          <ac:spMkLst>
            <pc:docMk/>
            <pc:sldMk cId="271087443" sldId="282"/>
            <ac:spMk id="13" creationId="{7BE416E8-4E86-4256-B9A8-F379821454D0}"/>
          </ac:spMkLst>
        </pc:spChg>
        <pc:spChg chg="add">
          <ac:chgData name="Patrick Dean" userId="bd5fcf7e-f0a5-4dfe-8356-3b9255107a56" providerId="ADAL" clId="{A712291C-449C-4F56-83B4-60D9C96305AC}" dt="2018-12-14T13:03:09.403" v="5058"/>
          <ac:spMkLst>
            <pc:docMk/>
            <pc:sldMk cId="271087443" sldId="282"/>
            <ac:spMk id="14" creationId="{010F4E42-1739-48E0-A265-C168D14A2D73}"/>
          </ac:spMkLst>
        </pc:spChg>
        <pc:grpChg chg="add">
          <ac:chgData name="Patrick Dean" userId="bd5fcf7e-f0a5-4dfe-8356-3b9255107a56" providerId="ADAL" clId="{A712291C-449C-4F56-83B4-60D9C96305AC}" dt="2018-12-05T14:49:50.809" v="557"/>
          <ac:grpSpMkLst>
            <pc:docMk/>
            <pc:sldMk cId="271087443" sldId="282"/>
            <ac:grpSpMk id="4" creationId="{FDD06AB6-17B8-4F72-A3AC-757C4C1773CC}"/>
          </ac:grpSpMkLst>
        </pc:grpChg>
        <pc:picChg chg="add del">
          <ac:chgData name="Patrick Dean" userId="bd5fcf7e-f0a5-4dfe-8356-3b9255107a56" providerId="ADAL" clId="{A712291C-449C-4F56-83B4-60D9C96305AC}" dt="2018-12-14T13:02:54.220" v="5053" actId="478"/>
          <ac:picMkLst>
            <pc:docMk/>
            <pc:sldMk cId="271087443" sldId="282"/>
            <ac:picMk id="7" creationId="{E7753A7B-696D-433D-8FC5-D919243B2911}"/>
          </ac:picMkLst>
        </pc:picChg>
        <pc:picChg chg="add del">
          <ac:chgData name="Patrick Dean" userId="bd5fcf7e-f0a5-4dfe-8356-3b9255107a56" providerId="ADAL" clId="{A712291C-449C-4F56-83B4-60D9C96305AC}" dt="2018-12-14T13:02:54.220" v="5053" actId="478"/>
          <ac:picMkLst>
            <pc:docMk/>
            <pc:sldMk cId="271087443" sldId="282"/>
            <ac:picMk id="9" creationId="{C4868CBF-A8AB-43B8-B4BF-64050C079F63}"/>
          </ac:picMkLst>
        </pc:picChg>
        <pc:picChg chg="add">
          <ac:chgData name="Patrick Dean" userId="bd5fcf7e-f0a5-4dfe-8356-3b9255107a56" providerId="ADAL" clId="{A712291C-449C-4F56-83B4-60D9C96305AC}" dt="2018-12-14T13:03:09.403" v="5058"/>
          <ac:picMkLst>
            <pc:docMk/>
            <pc:sldMk cId="271087443" sldId="282"/>
            <ac:picMk id="12" creationId="{E64909A6-9CCC-4872-B1BC-A5BBC4BEEE9B}"/>
          </ac:picMkLst>
        </pc:picChg>
        <pc:picChg chg="add">
          <ac:chgData name="Patrick Dean" userId="bd5fcf7e-f0a5-4dfe-8356-3b9255107a56" providerId="ADAL" clId="{A712291C-449C-4F56-83B4-60D9C96305AC}" dt="2018-12-14T13:03:13.987" v="5059"/>
          <ac:picMkLst>
            <pc:docMk/>
            <pc:sldMk cId="271087443" sldId="282"/>
            <ac:picMk id="15" creationId="{323A429D-7D6B-4BB4-AAF5-7288FB1D9EF4}"/>
          </ac:picMkLst>
        </pc:picChg>
      </pc:sldChg>
      <pc:sldChg chg="addSp delSp modSp ord modTransition">
        <pc:chgData name="Patrick Dean" userId="bd5fcf7e-f0a5-4dfe-8356-3b9255107a56" providerId="ADAL" clId="{A712291C-449C-4F56-83B4-60D9C96305AC}" dt="2018-12-14T16:12:41.443" v="5719" actId="1076"/>
        <pc:sldMkLst>
          <pc:docMk/>
          <pc:sldMk cId="185262801" sldId="283"/>
        </pc:sldMkLst>
        <pc:spChg chg="mod">
          <ac:chgData name="Patrick Dean" userId="bd5fcf7e-f0a5-4dfe-8356-3b9255107a56" providerId="ADAL" clId="{A712291C-449C-4F56-83B4-60D9C96305AC}" dt="2018-12-14T15:38:02.629" v="5215" actId="1076"/>
          <ac:spMkLst>
            <pc:docMk/>
            <pc:sldMk cId="185262801" sldId="283"/>
            <ac:spMk id="2" creationId="{236DD00D-8A63-4BB7-9098-732195BF863F}"/>
          </ac:spMkLst>
        </pc:spChg>
        <pc:spChg chg="add del mod">
          <ac:chgData name="Patrick Dean" userId="bd5fcf7e-f0a5-4dfe-8356-3b9255107a56" providerId="ADAL" clId="{A712291C-449C-4F56-83B4-60D9C96305AC}" dt="2018-12-05T17:16:08.111" v="2436"/>
          <ac:spMkLst>
            <pc:docMk/>
            <pc:sldMk cId="185262801" sldId="283"/>
            <ac:spMk id="3" creationId="{8DFC9661-0A6A-4E06-A8A0-83B94061A8F6}"/>
          </ac:spMkLst>
        </pc:spChg>
        <pc:spChg chg="add mod">
          <ac:chgData name="Patrick Dean" userId="bd5fcf7e-f0a5-4dfe-8356-3b9255107a56" providerId="ADAL" clId="{A712291C-449C-4F56-83B4-60D9C96305AC}" dt="2018-12-14T16:12:34.011" v="5716" actId="1076"/>
          <ac:spMkLst>
            <pc:docMk/>
            <pc:sldMk cId="185262801" sldId="283"/>
            <ac:spMk id="7" creationId="{5D224D72-0E76-43C7-AC9B-8AC160DC0609}"/>
          </ac:spMkLst>
        </pc:spChg>
        <pc:spChg chg="add">
          <ac:chgData name="Patrick Dean" userId="bd5fcf7e-f0a5-4dfe-8356-3b9255107a56" providerId="ADAL" clId="{A712291C-449C-4F56-83B4-60D9C96305AC}" dt="2018-12-07T10:59:29.304" v="3404"/>
          <ac:spMkLst>
            <pc:docMk/>
            <pc:sldMk cId="185262801" sldId="283"/>
            <ac:spMk id="8" creationId="{173509E4-A037-4ED0-B1E9-6BE817CBD1A5}"/>
          </ac:spMkLst>
        </pc:spChg>
        <pc:grpChg chg="add">
          <ac:chgData name="Patrick Dean" userId="bd5fcf7e-f0a5-4dfe-8356-3b9255107a56" providerId="ADAL" clId="{A712291C-449C-4F56-83B4-60D9C96305AC}" dt="2018-12-05T14:49:51.547" v="558"/>
          <ac:grpSpMkLst>
            <pc:docMk/>
            <pc:sldMk cId="185262801" sldId="283"/>
            <ac:grpSpMk id="4" creationId="{25A1EEA1-1DE4-4213-8ECC-A87B15C01B41}"/>
          </ac:grpSpMkLst>
        </pc:grpChg>
        <pc:picChg chg="add">
          <ac:chgData name="Patrick Dean" userId="bd5fcf7e-f0a5-4dfe-8356-3b9255107a56" providerId="ADAL" clId="{A712291C-449C-4F56-83B4-60D9C96305AC}" dt="2018-12-07T10:59:29.304" v="3404"/>
          <ac:picMkLst>
            <pc:docMk/>
            <pc:sldMk cId="185262801" sldId="283"/>
            <ac:picMk id="9" creationId="{8878B4E8-1DB4-4887-B5BB-CFC78F7A577A}"/>
          </ac:picMkLst>
        </pc:picChg>
        <pc:picChg chg="add mod">
          <ac:chgData name="Patrick Dean" userId="bd5fcf7e-f0a5-4dfe-8356-3b9255107a56" providerId="ADAL" clId="{A712291C-449C-4F56-83B4-60D9C96305AC}" dt="2018-12-14T16:12:41.443" v="5719" actId="1076"/>
          <ac:picMkLst>
            <pc:docMk/>
            <pc:sldMk cId="185262801" sldId="283"/>
            <ac:picMk id="10" creationId="{D88FD1FE-0F3E-4904-ABDD-027F0BAE582F}"/>
          </ac:picMkLst>
        </pc:picChg>
      </pc:sldChg>
      <pc:sldChg chg="addSp modSp modTransition">
        <pc:chgData name="Patrick Dean" userId="bd5fcf7e-f0a5-4dfe-8356-3b9255107a56" providerId="ADAL" clId="{A712291C-449C-4F56-83B4-60D9C96305AC}" dt="2018-12-14T16:14:54.284" v="5752" actId="1035"/>
        <pc:sldMkLst>
          <pc:docMk/>
          <pc:sldMk cId="3455935754" sldId="284"/>
        </pc:sldMkLst>
        <pc:spChg chg="mod">
          <ac:chgData name="Patrick Dean" userId="bd5fcf7e-f0a5-4dfe-8356-3b9255107a56" providerId="ADAL" clId="{A712291C-449C-4F56-83B4-60D9C96305AC}" dt="2018-12-14T15:38:22.262" v="5218" actId="1076"/>
          <ac:spMkLst>
            <pc:docMk/>
            <pc:sldMk cId="3455935754" sldId="284"/>
            <ac:spMk id="2" creationId="{5346224C-1E4B-40F8-BC2E-DA6019C8E5C4}"/>
          </ac:spMkLst>
        </pc:spChg>
        <pc:spChg chg="add mod">
          <ac:chgData name="Patrick Dean" userId="bd5fcf7e-f0a5-4dfe-8356-3b9255107a56" providerId="ADAL" clId="{A712291C-449C-4F56-83B4-60D9C96305AC}" dt="2018-12-14T16:13:44.945" v="5733" actId="20577"/>
          <ac:spMkLst>
            <pc:docMk/>
            <pc:sldMk cId="3455935754" sldId="284"/>
            <ac:spMk id="3" creationId="{3864D0E4-02CB-479A-B640-974311576B89}"/>
          </ac:spMkLst>
        </pc:spChg>
        <pc:spChg chg="add mod">
          <ac:chgData name="Patrick Dean" userId="bd5fcf7e-f0a5-4dfe-8356-3b9255107a56" providerId="ADAL" clId="{A712291C-449C-4F56-83B4-60D9C96305AC}" dt="2018-12-14T13:05:07.164" v="5083" actId="207"/>
          <ac:spMkLst>
            <pc:docMk/>
            <pc:sldMk cId="3455935754" sldId="284"/>
            <ac:spMk id="7" creationId="{527DCF3F-3468-4E4B-B71B-3B2A9EF761C5}"/>
          </ac:spMkLst>
        </pc:spChg>
        <pc:spChg chg="add mod">
          <ac:chgData name="Patrick Dean" userId="bd5fcf7e-f0a5-4dfe-8356-3b9255107a56" providerId="ADAL" clId="{A712291C-449C-4F56-83B4-60D9C96305AC}" dt="2018-12-14T16:14:54.284" v="5752" actId="1035"/>
          <ac:spMkLst>
            <pc:docMk/>
            <pc:sldMk cId="3455935754" sldId="284"/>
            <ac:spMk id="10" creationId="{E5466143-DFD9-427B-9932-9A67B9521382}"/>
          </ac:spMkLst>
        </pc:spChg>
        <pc:grpChg chg="add">
          <ac:chgData name="Patrick Dean" userId="bd5fcf7e-f0a5-4dfe-8356-3b9255107a56" providerId="ADAL" clId="{A712291C-449C-4F56-83B4-60D9C96305AC}" dt="2018-12-05T14:49:52.369" v="559"/>
          <ac:grpSpMkLst>
            <pc:docMk/>
            <pc:sldMk cId="3455935754" sldId="284"/>
            <ac:grpSpMk id="4" creationId="{20EAEA0B-9C5B-409A-9938-5D01941189ED}"/>
          </ac:grpSpMkLst>
        </pc:grpChg>
        <pc:picChg chg="add mod">
          <ac:chgData name="Patrick Dean" userId="bd5fcf7e-f0a5-4dfe-8356-3b9255107a56" providerId="ADAL" clId="{A712291C-449C-4F56-83B4-60D9C96305AC}" dt="2018-12-14T13:05:08.725" v="5084" actId="207"/>
          <ac:picMkLst>
            <pc:docMk/>
            <pc:sldMk cId="3455935754" sldId="284"/>
            <ac:picMk id="8" creationId="{CF37B2B8-75E6-4833-A10E-75FDCD434423}"/>
          </ac:picMkLst>
        </pc:picChg>
        <pc:picChg chg="add mod">
          <ac:chgData name="Patrick Dean" userId="bd5fcf7e-f0a5-4dfe-8356-3b9255107a56" providerId="ADAL" clId="{A712291C-449C-4F56-83B4-60D9C96305AC}" dt="2018-12-14T16:13:22.075" v="5726" actId="1076"/>
          <ac:picMkLst>
            <pc:docMk/>
            <pc:sldMk cId="3455935754" sldId="284"/>
            <ac:picMk id="9" creationId="{BFD1A526-F657-46EB-A852-25DFC80D8190}"/>
          </ac:picMkLst>
        </pc:picChg>
      </pc:sldChg>
      <pc:sldChg chg="addSp modSp modTransition">
        <pc:chgData name="Patrick Dean" userId="bd5fcf7e-f0a5-4dfe-8356-3b9255107a56" providerId="ADAL" clId="{A712291C-449C-4F56-83B4-60D9C96305AC}" dt="2018-12-14T16:16:19.743" v="5791" actId="164"/>
        <pc:sldMkLst>
          <pc:docMk/>
          <pc:sldMk cId="826480651" sldId="285"/>
        </pc:sldMkLst>
        <pc:spChg chg="mod">
          <ac:chgData name="Patrick Dean" userId="bd5fcf7e-f0a5-4dfe-8356-3b9255107a56" providerId="ADAL" clId="{A712291C-449C-4F56-83B4-60D9C96305AC}" dt="2018-12-14T15:38:32.012" v="5226" actId="1076"/>
          <ac:spMkLst>
            <pc:docMk/>
            <pc:sldMk cId="826480651" sldId="285"/>
            <ac:spMk id="2" creationId="{6FE93629-C802-4B6E-8C27-C2C3CCEEFB11}"/>
          </ac:spMkLst>
        </pc:spChg>
        <pc:spChg chg="mod">
          <ac:chgData name="Patrick Dean" userId="bd5fcf7e-f0a5-4dfe-8356-3b9255107a56" providerId="ADAL" clId="{A712291C-449C-4F56-83B4-60D9C96305AC}" dt="2018-12-14T16:15:29.604" v="5761" actId="1076"/>
          <ac:spMkLst>
            <pc:docMk/>
            <pc:sldMk cId="826480651" sldId="285"/>
            <ac:spMk id="3" creationId="{A6962663-974D-43A8-AF08-42FA18BAFD73}"/>
          </ac:spMkLst>
        </pc:spChg>
        <pc:spChg chg="add mod">
          <ac:chgData name="Patrick Dean" userId="bd5fcf7e-f0a5-4dfe-8356-3b9255107a56" providerId="ADAL" clId="{A712291C-449C-4F56-83B4-60D9C96305AC}" dt="2018-12-14T16:15:07.683" v="5753" actId="1076"/>
          <ac:spMkLst>
            <pc:docMk/>
            <pc:sldMk cId="826480651" sldId="285"/>
            <ac:spMk id="7" creationId="{206E5015-B929-45A8-BA96-9DF8FBD711C3}"/>
          </ac:spMkLst>
        </pc:spChg>
        <pc:spChg chg="add mod">
          <ac:chgData name="Patrick Dean" userId="bd5fcf7e-f0a5-4dfe-8356-3b9255107a56" providerId="ADAL" clId="{A712291C-449C-4F56-83B4-60D9C96305AC}" dt="2018-12-14T16:16:19.743" v="5791" actId="164"/>
          <ac:spMkLst>
            <pc:docMk/>
            <pc:sldMk cId="826480651" sldId="285"/>
            <ac:spMk id="14" creationId="{79B3F0B6-3F17-4F76-AA4E-D26BEAA9986F}"/>
          </ac:spMkLst>
        </pc:spChg>
        <pc:grpChg chg="add">
          <ac:chgData name="Patrick Dean" userId="bd5fcf7e-f0a5-4dfe-8356-3b9255107a56" providerId="ADAL" clId="{A712291C-449C-4F56-83B4-60D9C96305AC}" dt="2018-12-05T14:49:54.047" v="560"/>
          <ac:grpSpMkLst>
            <pc:docMk/>
            <pc:sldMk cId="826480651" sldId="285"/>
            <ac:grpSpMk id="4" creationId="{77D30C0E-3D2E-49AE-95F9-A09A93DDD9A8}"/>
          </ac:grpSpMkLst>
        </pc:grpChg>
        <pc:grpChg chg="add mod ord">
          <ac:chgData name="Patrick Dean" userId="bd5fcf7e-f0a5-4dfe-8356-3b9255107a56" providerId="ADAL" clId="{A712291C-449C-4F56-83B4-60D9C96305AC}" dt="2018-12-14T13:08:30.809" v="5142" actId="171"/>
          <ac:grpSpMkLst>
            <pc:docMk/>
            <pc:sldMk cId="826480651" sldId="285"/>
            <ac:grpSpMk id="9" creationId="{9747B863-5BD4-4A80-AF19-BB9DDED3FFED}"/>
          </ac:grpSpMkLst>
        </pc:grpChg>
        <pc:grpChg chg="add mod">
          <ac:chgData name="Patrick Dean" userId="bd5fcf7e-f0a5-4dfe-8356-3b9255107a56" providerId="ADAL" clId="{A712291C-449C-4F56-83B4-60D9C96305AC}" dt="2018-12-14T16:16:19.743" v="5791" actId="164"/>
          <ac:grpSpMkLst>
            <pc:docMk/>
            <pc:sldMk cId="826480651" sldId="285"/>
            <ac:grpSpMk id="15" creationId="{24B4C4AB-837A-4EDC-8442-C48F2A784C36}"/>
          </ac:grpSpMkLst>
        </pc:grpChg>
        <pc:grpChg chg="add mod">
          <ac:chgData name="Patrick Dean" userId="bd5fcf7e-f0a5-4dfe-8356-3b9255107a56" providerId="ADAL" clId="{A712291C-449C-4F56-83B4-60D9C96305AC}" dt="2018-12-14T16:16:19.743" v="5791" actId="164"/>
          <ac:grpSpMkLst>
            <pc:docMk/>
            <pc:sldMk cId="826480651" sldId="285"/>
            <ac:grpSpMk id="20" creationId="{042C0239-07A5-4C28-B697-5DD4AA981C8D}"/>
          </ac:grpSpMkLst>
        </pc:grpChg>
        <pc:picChg chg="add mod">
          <ac:chgData name="Patrick Dean" userId="bd5fcf7e-f0a5-4dfe-8356-3b9255107a56" providerId="ADAL" clId="{A712291C-449C-4F56-83B4-60D9C96305AC}" dt="2018-12-14T16:15:12.036" v="5754" actId="1076"/>
          <ac:picMkLst>
            <pc:docMk/>
            <pc:sldMk cId="826480651" sldId="285"/>
            <ac:picMk id="8" creationId="{222DC025-D532-49BD-A23B-DA43EEF2763D}"/>
          </ac:picMkLst>
        </pc:picChg>
      </pc:sldChg>
      <pc:sldChg chg="addSp delSp modSp modTransition">
        <pc:chgData name="Patrick Dean" userId="bd5fcf7e-f0a5-4dfe-8356-3b9255107a56" providerId="ADAL" clId="{A712291C-449C-4F56-83B4-60D9C96305AC}" dt="2018-12-14T16:17:46.655" v="5846" actId="1037"/>
        <pc:sldMkLst>
          <pc:docMk/>
          <pc:sldMk cId="594392794" sldId="286"/>
        </pc:sldMkLst>
        <pc:spChg chg="mod">
          <ac:chgData name="Patrick Dean" userId="bd5fcf7e-f0a5-4dfe-8356-3b9255107a56" providerId="ADAL" clId="{A712291C-449C-4F56-83B4-60D9C96305AC}" dt="2018-12-14T15:38:37.885" v="5227" actId="1076"/>
          <ac:spMkLst>
            <pc:docMk/>
            <pc:sldMk cId="594392794" sldId="286"/>
            <ac:spMk id="2" creationId="{30A3F0A3-4E98-49C1-A7F5-C0F74F1E0559}"/>
          </ac:spMkLst>
        </pc:spChg>
        <pc:spChg chg="del">
          <ac:chgData name="Patrick Dean" userId="bd5fcf7e-f0a5-4dfe-8356-3b9255107a56" providerId="ADAL" clId="{A712291C-449C-4F56-83B4-60D9C96305AC}" dt="2018-12-14T12:16:52.222" v="4606" actId="478"/>
          <ac:spMkLst>
            <pc:docMk/>
            <pc:sldMk cId="594392794" sldId="286"/>
            <ac:spMk id="3" creationId="{546BB69A-1A97-4DDE-ADFB-D1F9216E73A6}"/>
          </ac:spMkLst>
        </pc:spChg>
        <pc:spChg chg="add del">
          <ac:chgData name="Patrick Dean" userId="bd5fcf7e-f0a5-4dfe-8356-3b9255107a56" providerId="ADAL" clId="{A712291C-449C-4F56-83B4-60D9C96305AC}" dt="2018-12-14T13:05:57.656" v="5099" actId="478"/>
          <ac:spMkLst>
            <pc:docMk/>
            <pc:sldMk cId="594392794" sldId="286"/>
            <ac:spMk id="8" creationId="{A07209A4-F159-411D-8513-6C44E461C58F}"/>
          </ac:spMkLst>
        </pc:spChg>
        <pc:spChg chg="add del">
          <ac:chgData name="Patrick Dean" userId="bd5fcf7e-f0a5-4dfe-8356-3b9255107a56" providerId="ADAL" clId="{A712291C-449C-4F56-83B4-60D9C96305AC}" dt="2018-12-14T13:05:57.656" v="5099" actId="478"/>
          <ac:spMkLst>
            <pc:docMk/>
            <pc:sldMk cId="594392794" sldId="286"/>
            <ac:spMk id="10" creationId="{C77F998C-50C3-4E05-A1F2-557452B7FBFC}"/>
          </ac:spMkLst>
        </pc:spChg>
        <pc:spChg chg="add">
          <ac:chgData name="Patrick Dean" userId="bd5fcf7e-f0a5-4dfe-8356-3b9255107a56" providerId="ADAL" clId="{A712291C-449C-4F56-83B4-60D9C96305AC}" dt="2018-12-14T13:06:06.427" v="5100"/>
          <ac:spMkLst>
            <pc:docMk/>
            <pc:sldMk cId="594392794" sldId="286"/>
            <ac:spMk id="11" creationId="{DA7F85E0-B6D5-4FD0-B9FB-7C5217D78D28}"/>
          </ac:spMkLst>
        </pc:spChg>
        <pc:spChg chg="add">
          <ac:chgData name="Patrick Dean" userId="bd5fcf7e-f0a5-4dfe-8356-3b9255107a56" providerId="ADAL" clId="{A712291C-449C-4F56-83B4-60D9C96305AC}" dt="2018-12-14T13:06:06.427" v="5100"/>
          <ac:spMkLst>
            <pc:docMk/>
            <pc:sldMk cId="594392794" sldId="286"/>
            <ac:spMk id="12" creationId="{86F026E0-5B38-41A0-91EF-B3828015541F}"/>
          </ac:spMkLst>
        </pc:spChg>
        <pc:grpChg chg="add">
          <ac:chgData name="Patrick Dean" userId="bd5fcf7e-f0a5-4dfe-8356-3b9255107a56" providerId="ADAL" clId="{A712291C-449C-4F56-83B4-60D9C96305AC}" dt="2018-12-05T14:49:54.782" v="561"/>
          <ac:grpSpMkLst>
            <pc:docMk/>
            <pc:sldMk cId="594392794" sldId="286"/>
            <ac:grpSpMk id="4" creationId="{7F14AE7A-F5E1-4D5E-8AEA-C4DE424D48D9}"/>
          </ac:grpSpMkLst>
        </pc:grpChg>
        <pc:picChg chg="add">
          <ac:chgData name="Patrick Dean" userId="bd5fcf7e-f0a5-4dfe-8356-3b9255107a56" providerId="ADAL" clId="{A712291C-449C-4F56-83B4-60D9C96305AC}" dt="2018-12-05T16:53:19.875" v="2395"/>
          <ac:picMkLst>
            <pc:docMk/>
            <pc:sldMk cId="594392794" sldId="286"/>
            <ac:picMk id="7" creationId="{CC80D7DC-CD73-4DE9-8DD5-A77C51D51498}"/>
          </ac:picMkLst>
        </pc:picChg>
        <pc:picChg chg="add del">
          <ac:chgData name="Patrick Dean" userId="bd5fcf7e-f0a5-4dfe-8356-3b9255107a56" providerId="ADAL" clId="{A712291C-449C-4F56-83B4-60D9C96305AC}" dt="2018-12-14T13:05:57.656" v="5099" actId="478"/>
          <ac:picMkLst>
            <pc:docMk/>
            <pc:sldMk cId="594392794" sldId="286"/>
            <ac:picMk id="9" creationId="{7594A0BE-581E-4539-911D-655B35D5123A}"/>
          </ac:picMkLst>
        </pc:picChg>
        <pc:picChg chg="add mod">
          <ac:chgData name="Patrick Dean" userId="bd5fcf7e-f0a5-4dfe-8356-3b9255107a56" providerId="ADAL" clId="{A712291C-449C-4F56-83B4-60D9C96305AC}" dt="2018-12-14T16:17:46.655" v="5846" actId="1037"/>
          <ac:picMkLst>
            <pc:docMk/>
            <pc:sldMk cId="594392794" sldId="286"/>
            <ac:picMk id="13" creationId="{74AE7939-14F2-477C-808A-778055BD6A4C}"/>
          </ac:picMkLst>
        </pc:picChg>
      </pc:sldChg>
      <pc:sldChg chg="addSp delSp modSp modTransition">
        <pc:chgData name="Patrick Dean" userId="bd5fcf7e-f0a5-4dfe-8356-3b9255107a56" providerId="ADAL" clId="{A712291C-449C-4F56-83B4-60D9C96305AC}" dt="2018-12-14T15:27:58.714" v="5181"/>
        <pc:sldMkLst>
          <pc:docMk/>
          <pc:sldMk cId="1989616284" sldId="287"/>
        </pc:sldMkLst>
        <pc:spChg chg="mod">
          <ac:chgData name="Patrick Dean" userId="bd5fcf7e-f0a5-4dfe-8356-3b9255107a56" providerId="ADAL" clId="{A712291C-449C-4F56-83B4-60D9C96305AC}" dt="2018-12-14T13:06:26.985" v="5108" actId="1076"/>
          <ac:spMkLst>
            <pc:docMk/>
            <pc:sldMk cId="1989616284" sldId="287"/>
            <ac:spMk id="2" creationId="{4B4D16A4-7D79-481B-AC7D-8CB29ABD912F}"/>
          </ac:spMkLst>
        </pc:spChg>
        <pc:spChg chg="del">
          <ac:chgData name="Patrick Dean" userId="bd5fcf7e-f0a5-4dfe-8356-3b9255107a56" providerId="ADAL" clId="{A712291C-449C-4F56-83B4-60D9C96305AC}" dt="2018-12-14T13:06:36.966" v="5111" actId="478"/>
          <ac:spMkLst>
            <pc:docMk/>
            <pc:sldMk cId="1989616284" sldId="287"/>
            <ac:spMk id="3" creationId="{D1E34567-75FA-4A4B-B0BB-4BE22BAF1AD7}"/>
          </ac:spMkLst>
        </pc:spChg>
        <pc:spChg chg="add del mod">
          <ac:chgData name="Patrick Dean" userId="bd5fcf7e-f0a5-4dfe-8356-3b9255107a56" providerId="ADAL" clId="{A712291C-449C-4F56-83B4-60D9C96305AC}" dt="2018-12-14T13:06:36.966" v="5111" actId="478"/>
          <ac:spMkLst>
            <pc:docMk/>
            <pc:sldMk cId="1989616284" sldId="287"/>
            <ac:spMk id="8" creationId="{AABECBE0-2F73-4FA1-9FC1-C8D849F77DA0}"/>
          </ac:spMkLst>
        </pc:spChg>
        <pc:spChg chg="add del">
          <ac:chgData name="Patrick Dean" userId="bd5fcf7e-f0a5-4dfe-8356-3b9255107a56" providerId="ADAL" clId="{A712291C-449C-4F56-83B4-60D9C96305AC}" dt="2018-12-14T13:06:36.966" v="5111" actId="478"/>
          <ac:spMkLst>
            <pc:docMk/>
            <pc:sldMk cId="1989616284" sldId="287"/>
            <ac:spMk id="10" creationId="{7A77F632-190E-4CCB-9955-D05365F715CE}"/>
          </ac:spMkLst>
        </pc:spChg>
        <pc:spChg chg="add">
          <ac:chgData name="Patrick Dean" userId="bd5fcf7e-f0a5-4dfe-8356-3b9255107a56" providerId="ADAL" clId="{A712291C-449C-4F56-83B4-60D9C96305AC}" dt="2018-12-14T13:06:44.310" v="5112"/>
          <ac:spMkLst>
            <pc:docMk/>
            <pc:sldMk cId="1989616284" sldId="287"/>
            <ac:spMk id="11" creationId="{39EDFE9E-867C-4819-9D6F-1F5AC7745C0F}"/>
          </ac:spMkLst>
        </pc:spChg>
        <pc:spChg chg="add">
          <ac:chgData name="Patrick Dean" userId="bd5fcf7e-f0a5-4dfe-8356-3b9255107a56" providerId="ADAL" clId="{A712291C-449C-4F56-83B4-60D9C96305AC}" dt="2018-12-14T13:06:44.310" v="5112"/>
          <ac:spMkLst>
            <pc:docMk/>
            <pc:sldMk cId="1989616284" sldId="287"/>
            <ac:spMk id="13" creationId="{95B09E0E-D6C5-48ED-BAF8-83C9B12A0C5D}"/>
          </ac:spMkLst>
        </pc:spChg>
        <pc:spChg chg="add">
          <ac:chgData name="Patrick Dean" userId="bd5fcf7e-f0a5-4dfe-8356-3b9255107a56" providerId="ADAL" clId="{A712291C-449C-4F56-83B4-60D9C96305AC}" dt="2018-12-14T13:06:44.310" v="5112"/>
          <ac:spMkLst>
            <pc:docMk/>
            <pc:sldMk cId="1989616284" sldId="287"/>
            <ac:spMk id="14" creationId="{84FE1DD3-8BB2-4939-8928-F254EA5EB0B6}"/>
          </ac:spMkLst>
        </pc:spChg>
        <pc:grpChg chg="add">
          <ac:chgData name="Patrick Dean" userId="bd5fcf7e-f0a5-4dfe-8356-3b9255107a56" providerId="ADAL" clId="{A712291C-449C-4F56-83B4-60D9C96305AC}" dt="2018-12-05T14:49:55.665" v="562"/>
          <ac:grpSpMkLst>
            <pc:docMk/>
            <pc:sldMk cId="1989616284" sldId="287"/>
            <ac:grpSpMk id="4" creationId="{9A72EC59-D4EC-41E0-96D9-EC12B7F0A91F}"/>
          </ac:grpSpMkLst>
        </pc:grpChg>
        <pc:picChg chg="add del">
          <ac:chgData name="Patrick Dean" userId="bd5fcf7e-f0a5-4dfe-8356-3b9255107a56" providerId="ADAL" clId="{A712291C-449C-4F56-83B4-60D9C96305AC}" dt="2018-12-14T13:06:36.966" v="5111" actId="478"/>
          <ac:picMkLst>
            <pc:docMk/>
            <pc:sldMk cId="1989616284" sldId="287"/>
            <ac:picMk id="7" creationId="{639017C0-839E-4B00-9045-7D98B9A25A9F}"/>
          </ac:picMkLst>
        </pc:picChg>
        <pc:picChg chg="add del mod">
          <ac:chgData name="Patrick Dean" userId="bd5fcf7e-f0a5-4dfe-8356-3b9255107a56" providerId="ADAL" clId="{A712291C-449C-4F56-83B4-60D9C96305AC}" dt="2018-12-14T13:06:36.966" v="5111" actId="478"/>
          <ac:picMkLst>
            <pc:docMk/>
            <pc:sldMk cId="1989616284" sldId="287"/>
            <ac:picMk id="9" creationId="{BFEAFF8E-F0A6-4AA2-94DD-136079E5A200}"/>
          </ac:picMkLst>
        </pc:picChg>
        <pc:picChg chg="add">
          <ac:chgData name="Patrick Dean" userId="bd5fcf7e-f0a5-4dfe-8356-3b9255107a56" providerId="ADAL" clId="{A712291C-449C-4F56-83B4-60D9C96305AC}" dt="2018-12-14T13:06:44.310" v="5112"/>
          <ac:picMkLst>
            <pc:docMk/>
            <pc:sldMk cId="1989616284" sldId="287"/>
            <ac:picMk id="12" creationId="{F868ACD8-0E6A-49A7-8305-589493EC2487}"/>
          </ac:picMkLst>
        </pc:picChg>
        <pc:picChg chg="add">
          <ac:chgData name="Patrick Dean" userId="bd5fcf7e-f0a5-4dfe-8356-3b9255107a56" providerId="ADAL" clId="{A712291C-449C-4F56-83B4-60D9C96305AC}" dt="2018-12-14T13:06:44.310" v="5112"/>
          <ac:picMkLst>
            <pc:docMk/>
            <pc:sldMk cId="1989616284" sldId="287"/>
            <ac:picMk id="15" creationId="{FE98A133-BF26-43D8-82CE-17075FBEE523}"/>
          </ac:picMkLst>
        </pc:picChg>
      </pc:sldChg>
      <pc:sldChg chg="addSp modSp modTransition">
        <pc:chgData name="Patrick Dean" userId="bd5fcf7e-f0a5-4dfe-8356-3b9255107a56" providerId="ADAL" clId="{A712291C-449C-4F56-83B4-60D9C96305AC}" dt="2018-12-14T16:16:38.420" v="5794" actId="1076"/>
        <pc:sldMkLst>
          <pc:docMk/>
          <pc:sldMk cId="3216793076" sldId="288"/>
        </pc:sldMkLst>
        <pc:spChg chg="mod">
          <ac:chgData name="Patrick Dean" userId="bd5fcf7e-f0a5-4dfe-8356-3b9255107a56" providerId="ADAL" clId="{A712291C-449C-4F56-83B4-60D9C96305AC}" dt="2018-12-14T15:39:42.282" v="5244" actId="1076"/>
          <ac:spMkLst>
            <pc:docMk/>
            <pc:sldMk cId="3216793076" sldId="288"/>
            <ac:spMk id="2" creationId="{34810251-C6F2-4113-A070-1303BF4BED28}"/>
          </ac:spMkLst>
        </pc:spChg>
        <pc:spChg chg="add mod">
          <ac:chgData name="Patrick Dean" userId="bd5fcf7e-f0a5-4dfe-8356-3b9255107a56" providerId="ADAL" clId="{A712291C-449C-4F56-83B4-60D9C96305AC}" dt="2018-12-14T16:16:32.476" v="5792" actId="1076"/>
          <ac:spMkLst>
            <pc:docMk/>
            <pc:sldMk cId="3216793076" sldId="288"/>
            <ac:spMk id="6" creationId="{8338AAEE-C60B-4A84-9D47-965A4A8CE709}"/>
          </ac:spMkLst>
        </pc:spChg>
        <pc:spChg chg="add mod">
          <ac:chgData name="Patrick Dean" userId="bd5fcf7e-f0a5-4dfe-8356-3b9255107a56" providerId="ADAL" clId="{A712291C-449C-4F56-83B4-60D9C96305AC}" dt="2018-12-14T16:16:38.420" v="5794" actId="1076"/>
          <ac:spMkLst>
            <pc:docMk/>
            <pc:sldMk cId="3216793076" sldId="288"/>
            <ac:spMk id="7" creationId="{C5BA611B-D6D6-4453-9682-73999F63F285}"/>
          </ac:spMkLst>
        </pc:spChg>
        <pc:grpChg chg="add">
          <ac:chgData name="Patrick Dean" userId="bd5fcf7e-f0a5-4dfe-8356-3b9255107a56" providerId="ADAL" clId="{A712291C-449C-4F56-83B4-60D9C96305AC}" dt="2018-12-05T14:49:57.591" v="563"/>
          <ac:grpSpMkLst>
            <pc:docMk/>
            <pc:sldMk cId="3216793076" sldId="288"/>
            <ac:grpSpMk id="3" creationId="{0AAD78D7-A7A8-4E27-B12D-D858E8EEADFF}"/>
          </ac:grpSpMkLst>
        </pc:grpChg>
        <pc:picChg chg="add mod">
          <ac:chgData name="Patrick Dean" userId="bd5fcf7e-f0a5-4dfe-8356-3b9255107a56" providerId="ADAL" clId="{A712291C-449C-4F56-83B4-60D9C96305AC}" dt="2018-12-14T16:16:35.012" v="5793" actId="1076"/>
          <ac:picMkLst>
            <pc:docMk/>
            <pc:sldMk cId="3216793076" sldId="288"/>
            <ac:picMk id="8" creationId="{E65D9492-2AD6-43DF-8440-07C003DD2E6D}"/>
          </ac:picMkLst>
        </pc:picChg>
        <pc:picChg chg="add">
          <ac:chgData name="Patrick Dean" userId="bd5fcf7e-f0a5-4dfe-8356-3b9255107a56" providerId="ADAL" clId="{A712291C-449C-4F56-83B4-60D9C96305AC}" dt="2018-12-14T12:23:00.242" v="4623"/>
          <ac:picMkLst>
            <pc:docMk/>
            <pc:sldMk cId="3216793076" sldId="288"/>
            <ac:picMk id="9" creationId="{94AE44C1-0551-4AFC-9894-801B74C2A217}"/>
          </ac:picMkLst>
        </pc:picChg>
      </pc:sldChg>
      <pc:sldChg chg="addSp delSp modSp modTransition">
        <pc:chgData name="Patrick Dean" userId="bd5fcf7e-f0a5-4dfe-8356-3b9255107a56" providerId="ADAL" clId="{A712291C-449C-4F56-83B4-60D9C96305AC}" dt="2018-12-14T16:17:54.828" v="5852" actId="1035"/>
        <pc:sldMkLst>
          <pc:docMk/>
          <pc:sldMk cId="1910909641" sldId="289"/>
        </pc:sldMkLst>
        <pc:spChg chg="mod">
          <ac:chgData name="Patrick Dean" userId="bd5fcf7e-f0a5-4dfe-8356-3b9255107a56" providerId="ADAL" clId="{A712291C-449C-4F56-83B4-60D9C96305AC}" dt="2018-12-14T13:07:25.808" v="5127" actId="1076"/>
          <ac:spMkLst>
            <pc:docMk/>
            <pc:sldMk cId="1910909641" sldId="289"/>
            <ac:spMk id="2" creationId="{1E2862EE-E6C6-45B1-BD29-4B503E20CA0F}"/>
          </ac:spMkLst>
        </pc:spChg>
        <pc:spChg chg="add mod">
          <ac:chgData name="Patrick Dean" userId="bd5fcf7e-f0a5-4dfe-8356-3b9255107a56" providerId="ADAL" clId="{A712291C-449C-4F56-83B4-60D9C96305AC}" dt="2018-12-14T16:17:02.660" v="5798" actId="1076"/>
          <ac:spMkLst>
            <pc:docMk/>
            <pc:sldMk cId="1910909641" sldId="289"/>
            <ac:spMk id="6" creationId="{CDA74B95-9EF2-4745-8B59-3A5563B24B44}"/>
          </ac:spMkLst>
        </pc:spChg>
        <pc:spChg chg="add mod">
          <ac:chgData name="Patrick Dean" userId="bd5fcf7e-f0a5-4dfe-8356-3b9255107a56" providerId="ADAL" clId="{A712291C-449C-4F56-83B4-60D9C96305AC}" dt="2018-12-14T16:17:40.302" v="5837" actId="1038"/>
          <ac:spMkLst>
            <pc:docMk/>
            <pc:sldMk cId="1910909641" sldId="289"/>
            <ac:spMk id="7" creationId="{594FEEDA-7985-49D9-BCD5-D2B788B1E411}"/>
          </ac:spMkLst>
        </pc:spChg>
        <pc:spChg chg="add mod">
          <ac:chgData name="Patrick Dean" userId="bd5fcf7e-f0a5-4dfe-8356-3b9255107a56" providerId="ADAL" clId="{A712291C-449C-4F56-83B4-60D9C96305AC}" dt="2018-12-14T16:16:52.432" v="5796" actId="14861"/>
          <ac:spMkLst>
            <pc:docMk/>
            <pc:sldMk cId="1910909641" sldId="289"/>
            <ac:spMk id="10" creationId="{9D587EA6-880C-4FD4-96DD-954EF378BCEE}"/>
          </ac:spMkLst>
        </pc:spChg>
        <pc:grpChg chg="add">
          <ac:chgData name="Patrick Dean" userId="bd5fcf7e-f0a5-4dfe-8356-3b9255107a56" providerId="ADAL" clId="{A712291C-449C-4F56-83B4-60D9C96305AC}" dt="2018-12-05T14:49:58.382" v="564"/>
          <ac:grpSpMkLst>
            <pc:docMk/>
            <pc:sldMk cId="1910909641" sldId="289"/>
            <ac:grpSpMk id="3" creationId="{902CC1DA-3334-496C-AD4C-4ADABDFC919E}"/>
          </ac:grpSpMkLst>
        </pc:grpChg>
        <pc:picChg chg="add mod">
          <ac:chgData name="Patrick Dean" userId="bd5fcf7e-f0a5-4dfe-8356-3b9255107a56" providerId="ADAL" clId="{A712291C-449C-4F56-83B4-60D9C96305AC}" dt="2018-12-14T16:17:54.828" v="5852" actId="1035"/>
          <ac:picMkLst>
            <pc:docMk/>
            <pc:sldMk cId="1910909641" sldId="289"/>
            <ac:picMk id="8" creationId="{00F0E25B-DFEC-4043-8C60-D559C536058D}"/>
          </ac:picMkLst>
        </pc:picChg>
        <pc:picChg chg="add del mod">
          <ac:chgData name="Patrick Dean" userId="bd5fcf7e-f0a5-4dfe-8356-3b9255107a56" providerId="ADAL" clId="{A712291C-449C-4F56-83B4-60D9C96305AC}" dt="2018-12-14T13:07:27.845" v="5128" actId="478"/>
          <ac:picMkLst>
            <pc:docMk/>
            <pc:sldMk cId="1910909641" sldId="289"/>
            <ac:picMk id="9" creationId="{CA64A22C-03A4-425A-B9A8-17FF0C244174}"/>
          </ac:picMkLst>
        </pc:picChg>
      </pc:sldChg>
      <pc:sldMasterChg chg="addSp delSp">
        <pc:chgData name="Patrick Dean" userId="bd5fcf7e-f0a5-4dfe-8356-3b9255107a56" providerId="ADAL" clId="{A712291C-449C-4F56-83B4-60D9C96305AC}" dt="2018-12-14T11:23:55.499" v="4002"/>
        <pc:sldMasterMkLst>
          <pc:docMk/>
          <pc:sldMasterMk cId="765504466" sldId="2147483648"/>
        </pc:sldMasterMkLst>
        <pc:spChg chg="del">
          <ac:chgData name="Patrick Dean" userId="bd5fcf7e-f0a5-4dfe-8356-3b9255107a56" providerId="ADAL" clId="{A712291C-449C-4F56-83B4-60D9C96305AC}" dt="2018-12-14T11:23:55.094" v="4001" actId="478"/>
          <ac:spMkLst>
            <pc:docMk/>
            <pc:sldMasterMk cId="765504466" sldId="2147483648"/>
            <ac:spMk id="2" creationId="{9BFAFA33-E97F-4359-BBE0-BD921A967A68}"/>
          </ac:spMkLst>
        </pc:spChg>
        <pc:spChg chg="del">
          <ac:chgData name="Patrick Dean" userId="bd5fcf7e-f0a5-4dfe-8356-3b9255107a56" providerId="ADAL" clId="{A712291C-449C-4F56-83B4-60D9C96305AC}" dt="2018-12-14T11:23:55.094" v="4001" actId="478"/>
          <ac:spMkLst>
            <pc:docMk/>
            <pc:sldMasterMk cId="765504466" sldId="2147483648"/>
            <ac:spMk id="3" creationId="{B07DD063-E061-4119-84FC-EF2C53D65139}"/>
          </ac:spMkLst>
        </pc:spChg>
        <pc:spChg chg="del">
          <ac:chgData name="Patrick Dean" userId="bd5fcf7e-f0a5-4dfe-8356-3b9255107a56" providerId="ADAL" clId="{A712291C-449C-4F56-83B4-60D9C96305AC}" dt="2018-12-14T11:23:55.094" v="4001" actId="478"/>
          <ac:spMkLst>
            <pc:docMk/>
            <pc:sldMasterMk cId="765504466" sldId="2147483648"/>
            <ac:spMk id="4" creationId="{12EBDB19-48D7-4C36-9B5D-696B644CC3C4}"/>
          </ac:spMkLst>
        </pc:spChg>
        <pc:spChg chg="del">
          <ac:chgData name="Patrick Dean" userId="bd5fcf7e-f0a5-4dfe-8356-3b9255107a56" providerId="ADAL" clId="{A712291C-449C-4F56-83B4-60D9C96305AC}" dt="2018-12-14T11:23:55.094" v="4001" actId="478"/>
          <ac:spMkLst>
            <pc:docMk/>
            <pc:sldMasterMk cId="765504466" sldId="2147483648"/>
            <ac:spMk id="5" creationId="{0AFB710A-58B4-4B6B-BB3A-77E51B8B57DB}"/>
          </ac:spMkLst>
        </pc:spChg>
        <pc:spChg chg="del">
          <ac:chgData name="Patrick Dean" userId="bd5fcf7e-f0a5-4dfe-8356-3b9255107a56" providerId="ADAL" clId="{A712291C-449C-4F56-83B4-60D9C96305AC}" dt="2018-12-14T11:23:55.094" v="4001" actId="478"/>
          <ac:spMkLst>
            <pc:docMk/>
            <pc:sldMasterMk cId="765504466" sldId="2147483648"/>
            <ac:spMk id="6" creationId="{980CAC0B-118A-48CD-805B-6C64EF139A3E}"/>
          </ac:spMkLst>
        </pc:spChg>
        <pc:grpChg chg="add">
          <ac:chgData name="Patrick Dean" userId="bd5fcf7e-f0a5-4dfe-8356-3b9255107a56" providerId="ADAL" clId="{A712291C-449C-4F56-83B4-60D9C96305AC}" dt="2018-12-14T11:23:55.499" v="4002"/>
          <ac:grpSpMkLst>
            <pc:docMk/>
            <pc:sldMasterMk cId="765504466" sldId="2147483648"/>
            <ac:grpSpMk id="7" creationId="{87F0CAC5-0747-4C73-8B53-F4F612BE2D7E}"/>
          </ac:grpSpMkLst>
        </pc:grpChg>
      </pc:sldMasterChg>
    </pc:docChg>
  </pc:docChgLst>
  <pc:docChgLst>
    <pc:chgData name="Patrick Dean" userId="S::pdean@cafod.org.uk::bd5fcf7e-f0a5-4dfe-8356-3b9255107a56" providerId="AD" clId="Web-{CEC57940-E82E-4CC4-A734-029B95872E73}"/>
    <pc:docChg chg="modSld">
      <pc:chgData name="Patrick Dean" userId="S::pdean@cafod.org.uk::bd5fcf7e-f0a5-4dfe-8356-3b9255107a56" providerId="AD" clId="Web-{CEC57940-E82E-4CC4-A734-029B95872E73}" dt="2018-12-07T16:02:24.859" v="36" actId="1076"/>
      <pc:docMkLst>
        <pc:docMk/>
      </pc:docMkLst>
      <pc:sldChg chg="modSp">
        <pc:chgData name="Patrick Dean" userId="S::pdean@cafod.org.uk::bd5fcf7e-f0a5-4dfe-8356-3b9255107a56" providerId="AD" clId="Web-{CEC57940-E82E-4CC4-A734-029B95872E73}" dt="2018-12-07T16:00:36.343" v="34" actId="20577"/>
        <pc:sldMkLst>
          <pc:docMk/>
          <pc:sldMk cId="1062725005" sldId="274"/>
        </pc:sldMkLst>
        <pc:spChg chg="mod">
          <ac:chgData name="Patrick Dean" userId="S::pdean@cafod.org.uk::bd5fcf7e-f0a5-4dfe-8356-3b9255107a56" providerId="AD" clId="Web-{CEC57940-E82E-4CC4-A734-029B95872E73}" dt="2018-12-07T16:00:36.343" v="34" actId="20577"/>
          <ac:spMkLst>
            <pc:docMk/>
            <pc:sldMk cId="1062725005" sldId="274"/>
            <ac:spMk id="3" creationId="{6E6345C9-BB7B-4AF6-9AC6-BB3B9D7CF42B}"/>
          </ac:spMkLst>
        </pc:spChg>
      </pc:sldChg>
      <pc:sldChg chg="modSp">
        <pc:chgData name="Patrick Dean" userId="S::pdean@cafod.org.uk::bd5fcf7e-f0a5-4dfe-8356-3b9255107a56" providerId="AD" clId="Web-{CEC57940-E82E-4CC4-A734-029B95872E73}" dt="2018-12-07T16:02:24.859" v="36" actId="1076"/>
        <pc:sldMkLst>
          <pc:docMk/>
          <pc:sldMk cId="1910909641" sldId="289"/>
        </pc:sldMkLst>
        <pc:spChg chg="mod">
          <ac:chgData name="Patrick Dean" userId="S::pdean@cafod.org.uk::bd5fcf7e-f0a5-4dfe-8356-3b9255107a56" providerId="AD" clId="Web-{CEC57940-E82E-4CC4-A734-029B95872E73}" dt="2018-12-07T16:02:24.859" v="36" actId="1076"/>
          <ac:spMkLst>
            <pc:docMk/>
            <pc:sldMk cId="1910909641" sldId="289"/>
            <ac:spMk id="6" creationId="{CDA74B95-9EF2-4745-8B59-3A5563B24B44}"/>
          </ac:spMkLst>
        </pc:spChg>
      </pc:sldChg>
    </pc:docChg>
  </pc:docChgLst>
  <pc:docChgLst>
    <pc:chgData name="Patrick Dean" userId="bd5fcf7e-f0a5-4dfe-8356-3b9255107a56" providerId="ADAL" clId="{D0DE9587-6CFD-4D11-8DF4-3995F4D43876}"/>
    <pc:docChg chg="custSel modSld">
      <pc:chgData name="Patrick Dean" userId="bd5fcf7e-f0a5-4dfe-8356-3b9255107a56" providerId="ADAL" clId="{D0DE9587-6CFD-4D11-8DF4-3995F4D43876}" dt="2018-11-21T15:02:30.294" v="188" actId="20577"/>
      <pc:docMkLst>
        <pc:docMk/>
      </pc:docMkLst>
      <pc:sldChg chg="addSp">
        <pc:chgData name="Patrick Dean" userId="bd5fcf7e-f0a5-4dfe-8356-3b9255107a56" providerId="ADAL" clId="{D0DE9587-6CFD-4D11-8DF4-3995F4D43876}" dt="2018-11-21T14:53:21.696" v="1"/>
        <pc:sldMkLst>
          <pc:docMk/>
          <pc:sldMk cId="2078509614" sldId="257"/>
        </pc:sldMkLst>
        <pc:spChg chg="add">
          <ac:chgData name="Patrick Dean" userId="bd5fcf7e-f0a5-4dfe-8356-3b9255107a56" providerId="ADAL" clId="{D0DE9587-6CFD-4D11-8DF4-3995F4D43876}" dt="2018-11-21T14:53:16.342" v="0"/>
          <ac:spMkLst>
            <pc:docMk/>
            <pc:sldMk cId="2078509614" sldId="257"/>
            <ac:spMk id="3" creationId="{AB04D80B-4859-42CD-BB5D-4CC55FA07603}"/>
          </ac:spMkLst>
        </pc:spChg>
        <pc:spChg chg="add">
          <ac:chgData name="Patrick Dean" userId="bd5fcf7e-f0a5-4dfe-8356-3b9255107a56" providerId="ADAL" clId="{D0DE9587-6CFD-4D11-8DF4-3995F4D43876}" dt="2018-11-21T14:53:21.696" v="1"/>
          <ac:spMkLst>
            <pc:docMk/>
            <pc:sldMk cId="2078509614" sldId="257"/>
            <ac:spMk id="4" creationId="{84317EA4-0832-4551-B182-3E116021C429}"/>
          </ac:spMkLst>
        </pc:spChg>
      </pc:sldChg>
      <pc:sldChg chg="addSp modSp">
        <pc:chgData name="Patrick Dean" userId="bd5fcf7e-f0a5-4dfe-8356-3b9255107a56" providerId="ADAL" clId="{D0DE9587-6CFD-4D11-8DF4-3995F4D43876}" dt="2018-11-21T14:54:24.855" v="18" actId="20577"/>
        <pc:sldMkLst>
          <pc:docMk/>
          <pc:sldMk cId="1700018721" sldId="258"/>
        </pc:sldMkLst>
        <pc:spChg chg="add">
          <ac:chgData name="Patrick Dean" userId="bd5fcf7e-f0a5-4dfe-8356-3b9255107a56" providerId="ADAL" clId="{D0DE9587-6CFD-4D11-8DF4-3995F4D43876}" dt="2018-11-21T14:54:16.658" v="2"/>
          <ac:spMkLst>
            <pc:docMk/>
            <pc:sldMk cId="1700018721" sldId="258"/>
            <ac:spMk id="3" creationId="{C4B1863E-C099-4289-B500-160C8CE7B393}"/>
          </ac:spMkLst>
        </pc:spChg>
        <pc:spChg chg="add mod">
          <ac:chgData name="Patrick Dean" userId="bd5fcf7e-f0a5-4dfe-8356-3b9255107a56" providerId="ADAL" clId="{D0DE9587-6CFD-4D11-8DF4-3995F4D43876}" dt="2018-11-21T14:54:24.855" v="18" actId="20577"/>
          <ac:spMkLst>
            <pc:docMk/>
            <pc:sldMk cId="1700018721" sldId="258"/>
            <ac:spMk id="4" creationId="{03374532-A939-487B-AF8E-BE08A6FE1271}"/>
          </ac:spMkLst>
        </pc:spChg>
      </pc:sldChg>
      <pc:sldChg chg="addSp modSp">
        <pc:chgData name="Patrick Dean" userId="bd5fcf7e-f0a5-4dfe-8356-3b9255107a56" providerId="ADAL" clId="{D0DE9587-6CFD-4D11-8DF4-3995F4D43876}" dt="2018-11-21T15:01:07.462" v="70" actId="20577"/>
        <pc:sldMkLst>
          <pc:docMk/>
          <pc:sldMk cId="740331512" sldId="259"/>
        </pc:sldMkLst>
        <pc:spChg chg="add mod">
          <ac:chgData name="Patrick Dean" userId="bd5fcf7e-f0a5-4dfe-8356-3b9255107a56" providerId="ADAL" clId="{D0DE9587-6CFD-4D11-8DF4-3995F4D43876}" dt="2018-11-21T15:01:07.462" v="70" actId="20577"/>
          <ac:spMkLst>
            <pc:docMk/>
            <pc:sldMk cId="740331512" sldId="259"/>
            <ac:spMk id="3" creationId="{5C76ABD6-100B-41E8-8A1A-8B8FB6C9AE8B}"/>
          </ac:spMkLst>
        </pc:spChg>
      </pc:sldChg>
      <pc:sldChg chg="addSp">
        <pc:chgData name="Patrick Dean" userId="bd5fcf7e-f0a5-4dfe-8356-3b9255107a56" providerId="ADAL" clId="{D0DE9587-6CFD-4D11-8DF4-3995F4D43876}" dt="2018-11-21T14:54:40.164" v="19"/>
        <pc:sldMkLst>
          <pc:docMk/>
          <pc:sldMk cId="3437158543" sldId="260"/>
        </pc:sldMkLst>
        <pc:spChg chg="add">
          <ac:chgData name="Patrick Dean" userId="bd5fcf7e-f0a5-4dfe-8356-3b9255107a56" providerId="ADAL" clId="{D0DE9587-6CFD-4D11-8DF4-3995F4D43876}" dt="2018-11-21T14:54:40.164" v="19"/>
          <ac:spMkLst>
            <pc:docMk/>
            <pc:sldMk cId="3437158543" sldId="260"/>
            <ac:spMk id="3" creationId="{4716F926-5BAB-42EA-A29F-1D2C156B348B}"/>
          </ac:spMkLst>
        </pc:spChg>
      </pc:sldChg>
      <pc:sldChg chg="addSp">
        <pc:chgData name="Patrick Dean" userId="bd5fcf7e-f0a5-4dfe-8356-3b9255107a56" providerId="ADAL" clId="{D0DE9587-6CFD-4D11-8DF4-3995F4D43876}" dt="2018-11-21T14:55:27.713" v="20"/>
        <pc:sldMkLst>
          <pc:docMk/>
          <pc:sldMk cId="3532535050" sldId="262"/>
        </pc:sldMkLst>
        <pc:spChg chg="add">
          <ac:chgData name="Patrick Dean" userId="bd5fcf7e-f0a5-4dfe-8356-3b9255107a56" providerId="ADAL" clId="{D0DE9587-6CFD-4D11-8DF4-3995F4D43876}" dt="2018-11-21T14:55:27.713" v="20"/>
          <ac:spMkLst>
            <pc:docMk/>
            <pc:sldMk cId="3532535050" sldId="262"/>
            <ac:spMk id="3" creationId="{E78EFE0F-BA05-493B-B5FD-DBE5E15606FE}"/>
          </ac:spMkLst>
        </pc:spChg>
      </pc:sldChg>
      <pc:sldChg chg="addSp modSp">
        <pc:chgData name="Patrick Dean" userId="bd5fcf7e-f0a5-4dfe-8356-3b9255107a56" providerId="ADAL" clId="{D0DE9587-6CFD-4D11-8DF4-3995F4D43876}" dt="2018-11-21T15:01:29.464" v="89" actId="20577"/>
        <pc:sldMkLst>
          <pc:docMk/>
          <pc:sldMk cId="3259830364" sldId="265"/>
        </pc:sldMkLst>
        <pc:spChg chg="add mod">
          <ac:chgData name="Patrick Dean" userId="bd5fcf7e-f0a5-4dfe-8356-3b9255107a56" providerId="ADAL" clId="{D0DE9587-6CFD-4D11-8DF4-3995F4D43876}" dt="2018-11-21T15:01:29.464" v="89" actId="20577"/>
          <ac:spMkLst>
            <pc:docMk/>
            <pc:sldMk cId="3259830364" sldId="265"/>
            <ac:spMk id="3" creationId="{F7C2CE53-D371-47E5-893F-588377421798}"/>
          </ac:spMkLst>
        </pc:spChg>
      </pc:sldChg>
      <pc:sldChg chg="addSp">
        <pc:chgData name="Patrick Dean" userId="bd5fcf7e-f0a5-4dfe-8356-3b9255107a56" providerId="ADAL" clId="{D0DE9587-6CFD-4D11-8DF4-3995F4D43876}" dt="2018-11-21T14:55:37.909" v="23"/>
        <pc:sldMkLst>
          <pc:docMk/>
          <pc:sldMk cId="2849574226" sldId="266"/>
        </pc:sldMkLst>
        <pc:spChg chg="add">
          <ac:chgData name="Patrick Dean" userId="bd5fcf7e-f0a5-4dfe-8356-3b9255107a56" providerId="ADAL" clId="{D0DE9587-6CFD-4D11-8DF4-3995F4D43876}" dt="2018-11-21T14:55:37.909" v="23"/>
          <ac:spMkLst>
            <pc:docMk/>
            <pc:sldMk cId="2849574226" sldId="266"/>
            <ac:spMk id="3" creationId="{4E25B282-8A97-4346-929B-957FB1678342}"/>
          </ac:spMkLst>
        </pc:spChg>
      </pc:sldChg>
      <pc:sldChg chg="addSp delSp">
        <pc:chgData name="Patrick Dean" userId="bd5fcf7e-f0a5-4dfe-8356-3b9255107a56" providerId="ADAL" clId="{D0DE9587-6CFD-4D11-8DF4-3995F4D43876}" dt="2018-11-21T14:56:23.155" v="28"/>
        <pc:sldMkLst>
          <pc:docMk/>
          <pc:sldMk cId="3060898647" sldId="267"/>
        </pc:sldMkLst>
        <pc:spChg chg="add del">
          <ac:chgData name="Patrick Dean" userId="bd5fcf7e-f0a5-4dfe-8356-3b9255107a56" providerId="ADAL" clId="{D0DE9587-6CFD-4D11-8DF4-3995F4D43876}" dt="2018-11-21T14:55:35.176" v="22"/>
          <ac:spMkLst>
            <pc:docMk/>
            <pc:sldMk cId="3060898647" sldId="267"/>
            <ac:spMk id="3" creationId="{DC1F0855-87BC-4B75-9181-CD74DAC9811C}"/>
          </ac:spMkLst>
        </pc:spChg>
        <pc:spChg chg="add">
          <ac:chgData name="Patrick Dean" userId="bd5fcf7e-f0a5-4dfe-8356-3b9255107a56" providerId="ADAL" clId="{D0DE9587-6CFD-4D11-8DF4-3995F4D43876}" dt="2018-11-21T14:56:23.155" v="28"/>
          <ac:spMkLst>
            <pc:docMk/>
            <pc:sldMk cId="3060898647" sldId="267"/>
            <ac:spMk id="4" creationId="{20A84772-3FB7-4CF0-815D-7C89A4C6CE91}"/>
          </ac:spMkLst>
        </pc:spChg>
      </pc:sldChg>
      <pc:sldChg chg="addSp">
        <pc:chgData name="Patrick Dean" userId="bd5fcf7e-f0a5-4dfe-8356-3b9255107a56" providerId="ADAL" clId="{D0DE9587-6CFD-4D11-8DF4-3995F4D43876}" dt="2018-11-21T14:57:33.432" v="29"/>
        <pc:sldMkLst>
          <pc:docMk/>
          <pc:sldMk cId="472802879" sldId="268"/>
        </pc:sldMkLst>
        <pc:spChg chg="add">
          <ac:chgData name="Patrick Dean" userId="bd5fcf7e-f0a5-4dfe-8356-3b9255107a56" providerId="ADAL" clId="{D0DE9587-6CFD-4D11-8DF4-3995F4D43876}" dt="2018-11-21T14:57:33.432" v="29"/>
          <ac:spMkLst>
            <pc:docMk/>
            <pc:sldMk cId="472802879" sldId="268"/>
            <ac:spMk id="3" creationId="{DDC62B57-1C1B-4720-A0B3-E2F1F6D4E37F}"/>
          </ac:spMkLst>
        </pc:spChg>
      </pc:sldChg>
      <pc:sldChg chg="addSp delSp">
        <pc:chgData name="Patrick Dean" userId="bd5fcf7e-f0a5-4dfe-8356-3b9255107a56" providerId="ADAL" clId="{D0DE9587-6CFD-4D11-8DF4-3995F4D43876}" dt="2018-11-21T14:59:10.392" v="35"/>
        <pc:sldMkLst>
          <pc:docMk/>
          <pc:sldMk cId="3840659235" sldId="271"/>
        </pc:sldMkLst>
        <pc:spChg chg="add del">
          <ac:chgData name="Patrick Dean" userId="bd5fcf7e-f0a5-4dfe-8356-3b9255107a56" providerId="ADAL" clId="{D0DE9587-6CFD-4D11-8DF4-3995F4D43876}" dt="2018-11-21T14:59:10.392" v="35"/>
          <ac:spMkLst>
            <pc:docMk/>
            <pc:sldMk cId="3840659235" sldId="271"/>
            <ac:spMk id="3" creationId="{C3717D72-C378-4ACD-BCD4-36DF9D17D21A}"/>
          </ac:spMkLst>
        </pc:spChg>
        <pc:spChg chg="add">
          <ac:chgData name="Patrick Dean" userId="bd5fcf7e-f0a5-4dfe-8356-3b9255107a56" providerId="ADAL" clId="{D0DE9587-6CFD-4D11-8DF4-3995F4D43876}" dt="2018-11-21T14:59:07.295" v="34"/>
          <ac:spMkLst>
            <pc:docMk/>
            <pc:sldMk cId="3840659235" sldId="271"/>
            <ac:spMk id="4" creationId="{956963AA-40A3-4EC3-8E18-C1B324F07136}"/>
          </ac:spMkLst>
        </pc:spChg>
      </pc:sldChg>
      <pc:sldChg chg="addSp">
        <pc:chgData name="Patrick Dean" userId="bd5fcf7e-f0a5-4dfe-8356-3b9255107a56" providerId="ADAL" clId="{D0DE9587-6CFD-4D11-8DF4-3995F4D43876}" dt="2018-11-21T14:55:43.933" v="24"/>
        <pc:sldMkLst>
          <pc:docMk/>
          <pc:sldMk cId="470510136" sldId="272"/>
        </pc:sldMkLst>
        <pc:spChg chg="add">
          <ac:chgData name="Patrick Dean" userId="bd5fcf7e-f0a5-4dfe-8356-3b9255107a56" providerId="ADAL" clId="{D0DE9587-6CFD-4D11-8DF4-3995F4D43876}" dt="2018-11-21T14:55:43.933" v="24"/>
          <ac:spMkLst>
            <pc:docMk/>
            <pc:sldMk cId="470510136" sldId="272"/>
            <ac:spMk id="3" creationId="{6BDE05E8-2EC5-45B8-9502-46A00015974E}"/>
          </ac:spMkLst>
        </pc:spChg>
      </pc:sldChg>
      <pc:sldChg chg="addSp">
        <pc:chgData name="Patrick Dean" userId="bd5fcf7e-f0a5-4dfe-8356-3b9255107a56" providerId="ADAL" clId="{D0DE9587-6CFD-4D11-8DF4-3995F4D43876}" dt="2018-11-21T14:59:11.413" v="36"/>
        <pc:sldMkLst>
          <pc:docMk/>
          <pc:sldMk cId="420992129" sldId="273"/>
        </pc:sldMkLst>
        <pc:spChg chg="add">
          <ac:chgData name="Patrick Dean" userId="bd5fcf7e-f0a5-4dfe-8356-3b9255107a56" providerId="ADAL" clId="{D0DE9587-6CFD-4D11-8DF4-3995F4D43876}" dt="2018-11-21T14:59:11.413" v="36"/>
          <ac:spMkLst>
            <pc:docMk/>
            <pc:sldMk cId="420992129" sldId="273"/>
            <ac:spMk id="3" creationId="{6F954EDA-DD51-4F5F-B467-134E6A111847}"/>
          </ac:spMkLst>
        </pc:spChg>
      </pc:sldChg>
      <pc:sldChg chg="addSp modSp">
        <pc:chgData name="Patrick Dean" userId="bd5fcf7e-f0a5-4dfe-8356-3b9255107a56" providerId="ADAL" clId="{D0DE9587-6CFD-4D11-8DF4-3995F4D43876}" dt="2018-11-21T15:01:58.474" v="153" actId="20577"/>
        <pc:sldMkLst>
          <pc:docMk/>
          <pc:sldMk cId="53787205" sldId="275"/>
        </pc:sldMkLst>
        <pc:spChg chg="add mod">
          <ac:chgData name="Patrick Dean" userId="bd5fcf7e-f0a5-4dfe-8356-3b9255107a56" providerId="ADAL" clId="{D0DE9587-6CFD-4D11-8DF4-3995F4D43876}" dt="2018-11-21T15:01:58.474" v="153" actId="20577"/>
          <ac:spMkLst>
            <pc:docMk/>
            <pc:sldMk cId="53787205" sldId="275"/>
            <ac:spMk id="3" creationId="{993E1E49-3FDE-4923-B3CA-4F1BF73746CC}"/>
          </ac:spMkLst>
        </pc:spChg>
      </pc:sldChg>
      <pc:sldChg chg="addSp">
        <pc:chgData name="Patrick Dean" userId="bd5fcf7e-f0a5-4dfe-8356-3b9255107a56" providerId="ADAL" clId="{D0DE9587-6CFD-4D11-8DF4-3995F4D43876}" dt="2018-11-21T14:58:59.023" v="33"/>
        <pc:sldMkLst>
          <pc:docMk/>
          <pc:sldMk cId="914221713" sldId="276"/>
        </pc:sldMkLst>
        <pc:spChg chg="add">
          <ac:chgData name="Patrick Dean" userId="bd5fcf7e-f0a5-4dfe-8356-3b9255107a56" providerId="ADAL" clId="{D0DE9587-6CFD-4D11-8DF4-3995F4D43876}" dt="2018-11-21T14:58:59.023" v="33"/>
          <ac:spMkLst>
            <pc:docMk/>
            <pc:sldMk cId="914221713" sldId="276"/>
            <ac:spMk id="3" creationId="{8BB4F4E5-BDA3-43AB-BC16-53DC7A21D15E}"/>
          </ac:spMkLst>
        </pc:spChg>
      </pc:sldChg>
      <pc:sldChg chg="addSp">
        <pc:chgData name="Patrick Dean" userId="bd5fcf7e-f0a5-4dfe-8356-3b9255107a56" providerId="ADAL" clId="{D0DE9587-6CFD-4D11-8DF4-3995F4D43876}" dt="2018-11-21T14:55:47.395" v="25"/>
        <pc:sldMkLst>
          <pc:docMk/>
          <pc:sldMk cId="1086395706" sldId="277"/>
        </pc:sldMkLst>
        <pc:spChg chg="add">
          <ac:chgData name="Patrick Dean" userId="bd5fcf7e-f0a5-4dfe-8356-3b9255107a56" providerId="ADAL" clId="{D0DE9587-6CFD-4D11-8DF4-3995F4D43876}" dt="2018-11-21T14:55:47.395" v="25"/>
          <ac:spMkLst>
            <pc:docMk/>
            <pc:sldMk cId="1086395706" sldId="277"/>
            <ac:spMk id="3" creationId="{D19B5C3A-A138-46FC-B06E-E0DF882394BF}"/>
          </ac:spMkLst>
        </pc:spChg>
      </pc:sldChg>
      <pc:sldChg chg="addSp modSp">
        <pc:chgData name="Patrick Dean" userId="bd5fcf7e-f0a5-4dfe-8356-3b9255107a56" providerId="ADAL" clId="{D0DE9587-6CFD-4D11-8DF4-3995F4D43876}" dt="2018-11-21T15:02:11.562" v="166" actId="20577"/>
        <pc:sldMkLst>
          <pc:docMk/>
          <pc:sldMk cId="1728999178" sldId="280"/>
        </pc:sldMkLst>
        <pc:spChg chg="add mod">
          <ac:chgData name="Patrick Dean" userId="bd5fcf7e-f0a5-4dfe-8356-3b9255107a56" providerId="ADAL" clId="{D0DE9587-6CFD-4D11-8DF4-3995F4D43876}" dt="2018-11-21T15:02:11.562" v="166" actId="20577"/>
          <ac:spMkLst>
            <pc:docMk/>
            <pc:sldMk cId="1728999178" sldId="280"/>
            <ac:spMk id="3" creationId="{1A49AE22-08BD-4172-A267-A0A3F3797E80}"/>
          </ac:spMkLst>
        </pc:spChg>
      </pc:sldChg>
      <pc:sldChg chg="addSp">
        <pc:chgData name="Patrick Dean" userId="bd5fcf7e-f0a5-4dfe-8356-3b9255107a56" providerId="ADAL" clId="{D0DE9587-6CFD-4D11-8DF4-3995F4D43876}" dt="2018-11-21T14:58:52.704" v="32"/>
        <pc:sldMkLst>
          <pc:docMk/>
          <pc:sldMk cId="3639769797" sldId="281"/>
        </pc:sldMkLst>
        <pc:spChg chg="add">
          <ac:chgData name="Patrick Dean" userId="bd5fcf7e-f0a5-4dfe-8356-3b9255107a56" providerId="ADAL" clId="{D0DE9587-6CFD-4D11-8DF4-3995F4D43876}" dt="2018-11-21T14:58:52.704" v="32"/>
          <ac:spMkLst>
            <pc:docMk/>
            <pc:sldMk cId="3639769797" sldId="281"/>
            <ac:spMk id="3" creationId="{68D3CA0C-C17D-4922-98B0-7911C5DBBA84}"/>
          </ac:spMkLst>
        </pc:spChg>
      </pc:sldChg>
      <pc:sldChg chg="addSp">
        <pc:chgData name="Patrick Dean" userId="bd5fcf7e-f0a5-4dfe-8356-3b9255107a56" providerId="ADAL" clId="{D0DE9587-6CFD-4D11-8DF4-3995F4D43876}" dt="2018-11-21T14:55:52.152" v="26"/>
        <pc:sldMkLst>
          <pc:docMk/>
          <pc:sldMk cId="271087443" sldId="282"/>
        </pc:sldMkLst>
        <pc:spChg chg="add">
          <ac:chgData name="Patrick Dean" userId="bd5fcf7e-f0a5-4dfe-8356-3b9255107a56" providerId="ADAL" clId="{D0DE9587-6CFD-4D11-8DF4-3995F4D43876}" dt="2018-11-21T14:55:52.152" v="26"/>
          <ac:spMkLst>
            <pc:docMk/>
            <pc:sldMk cId="271087443" sldId="282"/>
            <ac:spMk id="3" creationId="{FF3ADA02-16B5-4648-A1FD-CFD47C97D739}"/>
          </ac:spMkLst>
        </pc:spChg>
      </pc:sldChg>
      <pc:sldChg chg="addSp modSp">
        <pc:chgData name="Patrick Dean" userId="bd5fcf7e-f0a5-4dfe-8356-3b9255107a56" providerId="ADAL" clId="{D0DE9587-6CFD-4D11-8DF4-3995F4D43876}" dt="2018-11-21T15:02:30.294" v="188" actId="20577"/>
        <pc:sldMkLst>
          <pc:docMk/>
          <pc:sldMk cId="826480651" sldId="285"/>
        </pc:sldMkLst>
        <pc:spChg chg="add mod">
          <ac:chgData name="Patrick Dean" userId="bd5fcf7e-f0a5-4dfe-8356-3b9255107a56" providerId="ADAL" clId="{D0DE9587-6CFD-4D11-8DF4-3995F4D43876}" dt="2018-11-21T15:02:30.294" v="188" actId="20577"/>
          <ac:spMkLst>
            <pc:docMk/>
            <pc:sldMk cId="826480651" sldId="285"/>
            <ac:spMk id="3" creationId="{A6962663-974D-43A8-AF08-42FA18BAFD73}"/>
          </ac:spMkLst>
        </pc:spChg>
      </pc:sldChg>
      <pc:sldChg chg="addSp">
        <pc:chgData name="Patrick Dean" userId="bd5fcf7e-f0a5-4dfe-8356-3b9255107a56" providerId="ADAL" clId="{D0DE9587-6CFD-4D11-8DF4-3995F4D43876}" dt="2018-11-21T14:58:41.579" v="31"/>
        <pc:sldMkLst>
          <pc:docMk/>
          <pc:sldMk cId="594392794" sldId="286"/>
        </pc:sldMkLst>
        <pc:spChg chg="add">
          <ac:chgData name="Patrick Dean" userId="bd5fcf7e-f0a5-4dfe-8356-3b9255107a56" providerId="ADAL" clId="{D0DE9587-6CFD-4D11-8DF4-3995F4D43876}" dt="2018-11-21T14:58:41.579" v="31"/>
          <ac:spMkLst>
            <pc:docMk/>
            <pc:sldMk cId="594392794" sldId="286"/>
            <ac:spMk id="3" creationId="{546BB69A-1A97-4DDE-ADFB-D1F9216E73A6}"/>
          </ac:spMkLst>
        </pc:spChg>
      </pc:sldChg>
      <pc:sldChg chg="addSp">
        <pc:chgData name="Patrick Dean" userId="bd5fcf7e-f0a5-4dfe-8356-3b9255107a56" providerId="ADAL" clId="{D0DE9587-6CFD-4D11-8DF4-3995F4D43876}" dt="2018-11-21T14:55:55.481" v="27"/>
        <pc:sldMkLst>
          <pc:docMk/>
          <pc:sldMk cId="1989616284" sldId="287"/>
        </pc:sldMkLst>
        <pc:spChg chg="add">
          <ac:chgData name="Patrick Dean" userId="bd5fcf7e-f0a5-4dfe-8356-3b9255107a56" providerId="ADAL" clId="{D0DE9587-6CFD-4D11-8DF4-3995F4D43876}" dt="2018-11-21T14:55:55.481" v="27"/>
          <ac:spMkLst>
            <pc:docMk/>
            <pc:sldMk cId="1989616284" sldId="287"/>
            <ac:spMk id="3" creationId="{D1E34567-75FA-4A4B-B0BB-4BE22BAF1AD7}"/>
          </ac:spMkLst>
        </pc:spChg>
      </pc:sldChg>
    </pc:docChg>
  </pc:docChgLst>
  <pc:docChgLst>
    <pc:chgData name="Victoria Ahmed" userId="S::vahmed@cafod.org.uk::d7b2ef2b-6674-4efc-b11b-0c38a2fd5536" providerId="AD" clId="Web-{69EFBA49-B4EF-B945-C463-0AF1A44A9380}"/>
    <pc:docChg chg="modSld">
      <pc:chgData name="Victoria Ahmed" userId="S::vahmed@cafod.org.uk::d7b2ef2b-6674-4efc-b11b-0c38a2fd5536" providerId="AD" clId="Web-{69EFBA49-B4EF-B945-C463-0AF1A44A9380}" dt="2018-12-18T14:36:42.491" v="3" actId="20577"/>
      <pc:docMkLst>
        <pc:docMk/>
      </pc:docMkLst>
      <pc:sldChg chg="modSp">
        <pc:chgData name="Victoria Ahmed" userId="S::vahmed@cafod.org.uk::d7b2ef2b-6674-4efc-b11b-0c38a2fd5536" providerId="AD" clId="Web-{69EFBA49-B4EF-B945-C463-0AF1A44A9380}" dt="2018-12-18T14:36:42.491" v="2" actId="20577"/>
        <pc:sldMkLst>
          <pc:docMk/>
          <pc:sldMk cId="2078509614" sldId="257"/>
        </pc:sldMkLst>
        <pc:spChg chg="mod">
          <ac:chgData name="Victoria Ahmed" userId="S::vahmed@cafod.org.uk::d7b2ef2b-6674-4efc-b11b-0c38a2fd5536" providerId="AD" clId="Web-{69EFBA49-B4EF-B945-C463-0AF1A44A9380}" dt="2018-12-18T14:36:42.491" v="2" actId="20577"/>
          <ac:spMkLst>
            <pc:docMk/>
            <pc:sldMk cId="2078509614" sldId="257"/>
            <ac:spMk id="3" creationId="{AB04D80B-4859-42CD-BB5D-4CC55FA07603}"/>
          </ac:spMkLst>
        </pc:spChg>
      </pc:sldChg>
    </pc:docChg>
  </pc:docChgLst>
  <pc:docChgLst>
    <pc:chgData name="Patrick Dean" userId="bd5fcf7e-f0a5-4dfe-8356-3b9255107a56" providerId="ADAL" clId="{C6A679BE-A115-40A5-9F1F-0B549076F451}"/>
    <pc:docChg chg="undo custSel modSld">
      <pc:chgData name="Patrick Dean" userId="bd5fcf7e-f0a5-4dfe-8356-3b9255107a56" providerId="ADAL" clId="{C6A679BE-A115-40A5-9F1F-0B549076F451}" dt="2018-12-19T11:13:50.418" v="577" actId="1035"/>
      <pc:docMkLst>
        <pc:docMk/>
      </pc:docMkLst>
      <pc:sldChg chg="addSp delSp modSp">
        <pc:chgData name="Patrick Dean" userId="bd5fcf7e-f0a5-4dfe-8356-3b9255107a56" providerId="ADAL" clId="{C6A679BE-A115-40A5-9F1F-0B549076F451}" dt="2018-12-19T11:09:06.064" v="521" actId="2711"/>
        <pc:sldMkLst>
          <pc:docMk/>
          <pc:sldMk cId="2705120428" sldId="256"/>
        </pc:sldMkLst>
        <pc:spChg chg="mod">
          <ac:chgData name="Patrick Dean" userId="bd5fcf7e-f0a5-4dfe-8356-3b9255107a56" providerId="ADAL" clId="{C6A679BE-A115-40A5-9F1F-0B549076F451}" dt="2018-12-19T11:09:06.064" v="521" actId="2711"/>
          <ac:spMkLst>
            <pc:docMk/>
            <pc:sldMk cId="2705120428" sldId="256"/>
            <ac:spMk id="31" creationId="{8C339E6E-0455-4EFF-BAEF-E8B3763DA414}"/>
          </ac:spMkLst>
        </pc:spChg>
        <pc:picChg chg="add mod">
          <ac:chgData name="Patrick Dean" userId="bd5fcf7e-f0a5-4dfe-8356-3b9255107a56" providerId="ADAL" clId="{C6A679BE-A115-40A5-9F1F-0B549076F451}" dt="2018-12-14T17:33:52.645" v="4" actId="1076"/>
          <ac:picMkLst>
            <pc:docMk/>
            <pc:sldMk cId="2705120428" sldId="256"/>
            <ac:picMk id="5" creationId="{C253BF67-0811-497B-AF86-88A47EB69C01}"/>
          </ac:picMkLst>
        </pc:picChg>
        <pc:picChg chg="del">
          <ac:chgData name="Patrick Dean" userId="bd5fcf7e-f0a5-4dfe-8356-3b9255107a56" providerId="ADAL" clId="{C6A679BE-A115-40A5-9F1F-0B549076F451}" dt="2018-12-14T17:33:49.119" v="3" actId="478"/>
          <ac:picMkLst>
            <pc:docMk/>
            <pc:sldMk cId="2705120428" sldId="256"/>
            <ac:picMk id="27" creationId="{A0E1C97E-3DE1-44FB-AD14-BE6397E86646}"/>
          </ac:picMkLst>
        </pc:picChg>
        <pc:picChg chg="add del mod">
          <ac:chgData name="Patrick Dean" userId="bd5fcf7e-f0a5-4dfe-8356-3b9255107a56" providerId="ADAL" clId="{C6A679BE-A115-40A5-9F1F-0B549076F451}" dt="2018-12-14T17:43:38.244" v="125" actId="478"/>
          <ac:picMkLst>
            <pc:docMk/>
            <pc:sldMk cId="2705120428" sldId="256"/>
            <ac:picMk id="70" creationId="{AF3E9F22-B65B-4C78-8029-E228CD364AF2}"/>
          </ac:picMkLst>
        </pc:picChg>
        <pc:picChg chg="add">
          <ac:chgData name="Patrick Dean" userId="bd5fcf7e-f0a5-4dfe-8356-3b9255107a56" providerId="ADAL" clId="{C6A679BE-A115-40A5-9F1F-0B549076F451}" dt="2018-12-14T17:51:32.318" v="314"/>
          <ac:picMkLst>
            <pc:docMk/>
            <pc:sldMk cId="2705120428" sldId="256"/>
            <ac:picMk id="71" creationId="{D06C6277-462F-4E01-BE56-28E759BFD0D7}"/>
          </ac:picMkLst>
        </pc:picChg>
      </pc:sldChg>
      <pc:sldChg chg="addSp modSp">
        <pc:chgData name="Patrick Dean" userId="bd5fcf7e-f0a5-4dfe-8356-3b9255107a56" providerId="ADAL" clId="{C6A679BE-A115-40A5-9F1F-0B549076F451}" dt="2018-12-14T17:52:11.907" v="321" actId="1036"/>
        <pc:sldMkLst>
          <pc:docMk/>
          <pc:sldMk cId="2078509614" sldId="257"/>
        </pc:sldMkLst>
        <pc:picChg chg="add mod">
          <ac:chgData name="Patrick Dean" userId="bd5fcf7e-f0a5-4dfe-8356-3b9255107a56" providerId="ADAL" clId="{C6A679BE-A115-40A5-9F1F-0B549076F451}" dt="2018-12-14T17:51:31.367" v="313" actId="1076"/>
          <ac:picMkLst>
            <pc:docMk/>
            <pc:sldMk cId="2078509614" sldId="257"/>
            <ac:picMk id="13" creationId="{B4A80E4E-BE97-44AF-B2E1-96FB69D33077}"/>
          </ac:picMkLst>
        </pc:picChg>
        <pc:picChg chg="add mod">
          <ac:chgData name="Patrick Dean" userId="bd5fcf7e-f0a5-4dfe-8356-3b9255107a56" providerId="ADAL" clId="{C6A679BE-A115-40A5-9F1F-0B549076F451}" dt="2018-12-14T17:52:11.907" v="321" actId="1036"/>
          <ac:picMkLst>
            <pc:docMk/>
            <pc:sldMk cId="2078509614" sldId="257"/>
            <ac:picMk id="14" creationId="{CC7BB1C1-16A7-4F20-AC2A-D2ADC3F65A57}"/>
          </ac:picMkLst>
        </pc:picChg>
      </pc:sldChg>
      <pc:sldChg chg="addSp modSp">
        <pc:chgData name="Patrick Dean" userId="bd5fcf7e-f0a5-4dfe-8356-3b9255107a56" providerId="ADAL" clId="{C6A679BE-A115-40A5-9F1F-0B549076F451}" dt="2018-12-14T17:54:19.027" v="447" actId="1037"/>
        <pc:sldMkLst>
          <pc:docMk/>
          <pc:sldMk cId="1700018721" sldId="258"/>
        </pc:sldMkLst>
        <pc:picChg chg="add mod">
          <ac:chgData name="Patrick Dean" userId="bd5fcf7e-f0a5-4dfe-8356-3b9255107a56" providerId="ADAL" clId="{C6A679BE-A115-40A5-9F1F-0B549076F451}" dt="2018-12-14T17:51:26.392" v="309" actId="1076"/>
          <ac:picMkLst>
            <pc:docMk/>
            <pc:sldMk cId="1700018721" sldId="258"/>
            <ac:picMk id="11" creationId="{3474B429-3484-463A-9B06-0B828C9B7673}"/>
          </ac:picMkLst>
        </pc:picChg>
        <pc:picChg chg="add mod">
          <ac:chgData name="Patrick Dean" userId="bd5fcf7e-f0a5-4dfe-8356-3b9255107a56" providerId="ADAL" clId="{C6A679BE-A115-40A5-9F1F-0B549076F451}" dt="2018-12-14T17:51:28.008" v="311" actId="1076"/>
          <ac:picMkLst>
            <pc:docMk/>
            <pc:sldMk cId="1700018721" sldId="258"/>
            <ac:picMk id="12" creationId="{149AF065-49A3-4B2B-AC39-56160142ACF1}"/>
          </ac:picMkLst>
        </pc:picChg>
        <pc:picChg chg="add mod">
          <ac:chgData name="Patrick Dean" userId="bd5fcf7e-f0a5-4dfe-8356-3b9255107a56" providerId="ADAL" clId="{C6A679BE-A115-40A5-9F1F-0B549076F451}" dt="2018-12-14T17:54:19.027" v="447" actId="1037"/>
          <ac:picMkLst>
            <pc:docMk/>
            <pc:sldMk cId="1700018721" sldId="258"/>
            <ac:picMk id="13" creationId="{1F8212D0-FD03-4E03-8C40-90DAC31DDBFC}"/>
          </ac:picMkLst>
        </pc:picChg>
      </pc:sldChg>
      <pc:sldChg chg="addSp modSp">
        <pc:chgData name="Patrick Dean" userId="bd5fcf7e-f0a5-4dfe-8356-3b9255107a56" providerId="ADAL" clId="{C6A679BE-A115-40A5-9F1F-0B549076F451}" dt="2018-12-14T17:54:22.301" v="448"/>
        <pc:sldMkLst>
          <pc:docMk/>
          <pc:sldMk cId="740331512" sldId="259"/>
        </pc:sldMkLst>
        <pc:picChg chg="add mod">
          <ac:chgData name="Patrick Dean" userId="bd5fcf7e-f0a5-4dfe-8356-3b9255107a56" providerId="ADAL" clId="{C6A679BE-A115-40A5-9F1F-0B549076F451}" dt="2018-12-14T17:51:18.297" v="305" actId="1076"/>
          <ac:picMkLst>
            <pc:docMk/>
            <pc:sldMk cId="740331512" sldId="259"/>
            <ac:picMk id="13" creationId="{3EF2225A-E8B1-4A94-9766-21AED07E04EF}"/>
          </ac:picMkLst>
        </pc:picChg>
        <pc:picChg chg="add mod">
          <ac:chgData name="Patrick Dean" userId="bd5fcf7e-f0a5-4dfe-8356-3b9255107a56" providerId="ADAL" clId="{C6A679BE-A115-40A5-9F1F-0B549076F451}" dt="2018-12-14T17:51:22.072" v="307" actId="1076"/>
          <ac:picMkLst>
            <pc:docMk/>
            <pc:sldMk cId="740331512" sldId="259"/>
            <ac:picMk id="14" creationId="{EB41C537-AE74-4D10-A903-07B83C2C7280}"/>
          </ac:picMkLst>
        </pc:picChg>
        <pc:picChg chg="add">
          <ac:chgData name="Patrick Dean" userId="bd5fcf7e-f0a5-4dfe-8356-3b9255107a56" providerId="ADAL" clId="{C6A679BE-A115-40A5-9F1F-0B549076F451}" dt="2018-12-14T17:54:22.301" v="448"/>
          <ac:picMkLst>
            <pc:docMk/>
            <pc:sldMk cId="740331512" sldId="259"/>
            <ac:picMk id="15" creationId="{AD15CB12-A1F5-44C0-BC01-4636E31F7FE7}"/>
          </ac:picMkLst>
        </pc:picChg>
      </pc:sldChg>
      <pc:sldChg chg="addSp delSp modSp">
        <pc:chgData name="Patrick Dean" userId="bd5fcf7e-f0a5-4dfe-8356-3b9255107a56" providerId="ADAL" clId="{C6A679BE-A115-40A5-9F1F-0B549076F451}" dt="2018-12-14T17:55:08.631" v="473"/>
        <pc:sldMkLst>
          <pc:docMk/>
          <pc:sldMk cId="3437158543" sldId="260"/>
        </pc:sldMkLst>
        <pc:picChg chg="del">
          <ac:chgData name="Patrick Dean" userId="bd5fcf7e-f0a5-4dfe-8356-3b9255107a56" providerId="ADAL" clId="{C6A679BE-A115-40A5-9F1F-0B549076F451}" dt="2018-12-14T17:34:18.864" v="8" actId="478"/>
          <ac:picMkLst>
            <pc:docMk/>
            <pc:sldMk cId="3437158543" sldId="260"/>
            <ac:picMk id="10" creationId="{AF2E38D7-70E7-46A2-BE81-29458BC08649}"/>
          </ac:picMkLst>
        </pc:picChg>
        <pc:picChg chg="add mod">
          <ac:chgData name="Patrick Dean" userId="bd5fcf7e-f0a5-4dfe-8356-3b9255107a56" providerId="ADAL" clId="{C6A679BE-A115-40A5-9F1F-0B549076F451}" dt="2018-12-14T17:34:24.420" v="10" actId="1076"/>
          <ac:picMkLst>
            <pc:docMk/>
            <pc:sldMk cId="3437158543" sldId="260"/>
            <ac:picMk id="14" creationId="{0F89D365-845F-426E-8ABD-708704C49939}"/>
          </ac:picMkLst>
        </pc:picChg>
        <pc:picChg chg="add mod">
          <ac:chgData name="Patrick Dean" userId="bd5fcf7e-f0a5-4dfe-8356-3b9255107a56" providerId="ADAL" clId="{C6A679BE-A115-40A5-9F1F-0B549076F451}" dt="2018-12-14T17:51:14.521" v="303" actId="1076"/>
          <ac:picMkLst>
            <pc:docMk/>
            <pc:sldMk cId="3437158543" sldId="260"/>
            <ac:picMk id="15" creationId="{ABE3AFA8-0530-40B2-AAD7-1585393382CB}"/>
          </ac:picMkLst>
        </pc:picChg>
        <pc:picChg chg="add">
          <ac:chgData name="Patrick Dean" userId="bd5fcf7e-f0a5-4dfe-8356-3b9255107a56" providerId="ADAL" clId="{C6A679BE-A115-40A5-9F1F-0B549076F451}" dt="2018-12-14T17:55:08.631" v="473"/>
          <ac:picMkLst>
            <pc:docMk/>
            <pc:sldMk cId="3437158543" sldId="260"/>
            <ac:picMk id="16" creationId="{F8975B94-0957-46CA-9F5D-976353D78A37}"/>
          </ac:picMkLst>
        </pc:picChg>
      </pc:sldChg>
      <pc:sldChg chg="addSp delSp modSp">
        <pc:chgData name="Patrick Dean" userId="bd5fcf7e-f0a5-4dfe-8356-3b9255107a56" providerId="ADAL" clId="{C6A679BE-A115-40A5-9F1F-0B549076F451}" dt="2018-12-14T17:55:14.498" v="478" actId="1036"/>
        <pc:sldMkLst>
          <pc:docMk/>
          <pc:sldMk cId="1542806581" sldId="261"/>
        </pc:sldMkLst>
        <pc:grpChg chg="del">
          <ac:chgData name="Patrick Dean" userId="bd5fcf7e-f0a5-4dfe-8356-3b9255107a56" providerId="ADAL" clId="{C6A679BE-A115-40A5-9F1F-0B549076F451}" dt="2018-12-14T17:35:20.976" v="17" actId="478"/>
          <ac:grpSpMkLst>
            <pc:docMk/>
            <pc:sldMk cId="1542806581" sldId="261"/>
            <ac:grpSpMk id="19" creationId="{40DA9C14-9BE8-4BB6-B4C4-42CF151F4DED}"/>
          </ac:grpSpMkLst>
        </pc:grpChg>
        <pc:picChg chg="add mod">
          <ac:chgData name="Patrick Dean" userId="bd5fcf7e-f0a5-4dfe-8356-3b9255107a56" providerId="ADAL" clId="{C6A679BE-A115-40A5-9F1F-0B549076F451}" dt="2018-12-14T17:35:30.748" v="26" actId="1035"/>
          <ac:picMkLst>
            <pc:docMk/>
            <pc:sldMk cId="1542806581" sldId="261"/>
            <ac:picMk id="10" creationId="{03203BC2-4D79-42B8-8759-03EE1B27A273}"/>
          </ac:picMkLst>
        </pc:picChg>
        <pc:picChg chg="add">
          <ac:chgData name="Patrick Dean" userId="bd5fcf7e-f0a5-4dfe-8356-3b9255107a56" providerId="ADAL" clId="{C6A679BE-A115-40A5-9F1F-0B549076F451}" dt="2018-12-14T17:34:30.672" v="12"/>
          <ac:picMkLst>
            <pc:docMk/>
            <pc:sldMk cId="1542806581" sldId="261"/>
            <ac:picMk id="17" creationId="{889EAB9F-688A-4C60-AD75-4AD8514F05A8}"/>
          </ac:picMkLst>
        </pc:picChg>
        <pc:picChg chg="del">
          <ac:chgData name="Patrick Dean" userId="bd5fcf7e-f0a5-4dfe-8356-3b9255107a56" providerId="ADAL" clId="{C6A679BE-A115-40A5-9F1F-0B549076F451}" dt="2018-12-14T17:34:30.492" v="11" actId="478"/>
          <ac:picMkLst>
            <pc:docMk/>
            <pc:sldMk cId="1542806581" sldId="261"/>
            <ac:picMk id="20" creationId="{A505EA96-F329-4BC4-90DC-D3CAD5DC2DFA}"/>
          </ac:picMkLst>
        </pc:picChg>
        <pc:picChg chg="add mod">
          <ac:chgData name="Patrick Dean" userId="bd5fcf7e-f0a5-4dfe-8356-3b9255107a56" providerId="ADAL" clId="{C6A679BE-A115-40A5-9F1F-0B549076F451}" dt="2018-12-14T17:51:11.095" v="301" actId="1076"/>
          <ac:picMkLst>
            <pc:docMk/>
            <pc:sldMk cId="1542806581" sldId="261"/>
            <ac:picMk id="21" creationId="{C9A804CA-EF55-4357-9364-882DC660CAA5}"/>
          </ac:picMkLst>
        </pc:picChg>
        <pc:picChg chg="add mod">
          <ac:chgData name="Patrick Dean" userId="bd5fcf7e-f0a5-4dfe-8356-3b9255107a56" providerId="ADAL" clId="{C6A679BE-A115-40A5-9F1F-0B549076F451}" dt="2018-12-14T17:55:14.498" v="478" actId="1036"/>
          <ac:picMkLst>
            <pc:docMk/>
            <pc:sldMk cId="1542806581" sldId="261"/>
            <ac:picMk id="22" creationId="{6697E0B5-7367-448D-8ED3-DF01BD3605F6}"/>
          </ac:picMkLst>
        </pc:picChg>
      </pc:sldChg>
      <pc:sldChg chg="addSp modSp">
        <pc:chgData name="Patrick Dean" userId="bd5fcf7e-f0a5-4dfe-8356-3b9255107a56" providerId="ADAL" clId="{C6A679BE-A115-40A5-9F1F-0B549076F451}" dt="2018-12-19T11:10:02.285" v="522" actId="14100"/>
        <pc:sldMkLst>
          <pc:docMk/>
          <pc:sldMk cId="3532535050" sldId="262"/>
        </pc:sldMkLst>
        <pc:spChg chg="mod">
          <ac:chgData name="Patrick Dean" userId="bd5fcf7e-f0a5-4dfe-8356-3b9255107a56" providerId="ADAL" clId="{C6A679BE-A115-40A5-9F1F-0B549076F451}" dt="2018-12-19T11:10:02.285" v="522" actId="14100"/>
          <ac:spMkLst>
            <pc:docMk/>
            <pc:sldMk cId="3532535050" sldId="262"/>
            <ac:spMk id="10" creationId="{0D510C85-B747-4EE9-9306-016F0DFCB6AB}"/>
          </ac:spMkLst>
        </pc:spChg>
        <pc:picChg chg="add mod">
          <ac:chgData name="Patrick Dean" userId="bd5fcf7e-f0a5-4dfe-8356-3b9255107a56" providerId="ADAL" clId="{C6A679BE-A115-40A5-9F1F-0B549076F451}" dt="2018-12-14T17:51:05.591" v="297" actId="1076"/>
          <ac:picMkLst>
            <pc:docMk/>
            <pc:sldMk cId="3532535050" sldId="262"/>
            <ac:picMk id="11" creationId="{4FA2B09C-2D3F-4FB8-965A-191F013092BB}"/>
          </ac:picMkLst>
        </pc:picChg>
        <pc:picChg chg="add mod">
          <ac:chgData name="Patrick Dean" userId="bd5fcf7e-f0a5-4dfe-8356-3b9255107a56" providerId="ADAL" clId="{C6A679BE-A115-40A5-9F1F-0B549076F451}" dt="2018-12-14T17:51:07.489" v="299" actId="1076"/>
          <ac:picMkLst>
            <pc:docMk/>
            <pc:sldMk cId="3532535050" sldId="262"/>
            <ac:picMk id="12" creationId="{344EA642-9F1C-4D1C-A0AE-C525896375A3}"/>
          </ac:picMkLst>
        </pc:picChg>
        <pc:picChg chg="add mod">
          <ac:chgData name="Patrick Dean" userId="bd5fcf7e-f0a5-4dfe-8356-3b9255107a56" providerId="ADAL" clId="{C6A679BE-A115-40A5-9F1F-0B549076F451}" dt="2018-12-14T17:52:24.917" v="329" actId="1036"/>
          <ac:picMkLst>
            <pc:docMk/>
            <pc:sldMk cId="3532535050" sldId="262"/>
            <ac:picMk id="13" creationId="{D6309490-35A2-453C-ABEF-94A554743580}"/>
          </ac:picMkLst>
        </pc:picChg>
      </pc:sldChg>
      <pc:sldChg chg="addSp modSp">
        <pc:chgData name="Patrick Dean" userId="bd5fcf7e-f0a5-4dfe-8356-3b9255107a56" providerId="ADAL" clId="{C6A679BE-A115-40A5-9F1F-0B549076F451}" dt="2018-12-14T17:55:18.526" v="480" actId="1076"/>
        <pc:sldMkLst>
          <pc:docMk/>
          <pc:sldMk cId="428793315" sldId="263"/>
        </pc:sldMkLst>
        <pc:picChg chg="add mod">
          <ac:chgData name="Patrick Dean" userId="bd5fcf7e-f0a5-4dfe-8356-3b9255107a56" providerId="ADAL" clId="{C6A679BE-A115-40A5-9F1F-0B549076F451}" dt="2018-12-14T17:51:01.416" v="295" actId="1076"/>
          <ac:picMkLst>
            <pc:docMk/>
            <pc:sldMk cId="428793315" sldId="263"/>
            <ac:picMk id="18" creationId="{8135BF1F-77DB-4ED7-A09B-86923E1EA04B}"/>
          </ac:picMkLst>
        </pc:picChg>
        <pc:picChg chg="add mod">
          <ac:chgData name="Patrick Dean" userId="bd5fcf7e-f0a5-4dfe-8356-3b9255107a56" providerId="ADAL" clId="{C6A679BE-A115-40A5-9F1F-0B549076F451}" dt="2018-12-14T17:55:18.526" v="480" actId="1076"/>
          <ac:picMkLst>
            <pc:docMk/>
            <pc:sldMk cId="428793315" sldId="263"/>
            <ac:picMk id="19" creationId="{C1F2DC1A-88DC-4CDF-BCC7-1D7999A64DF7}"/>
          </ac:picMkLst>
        </pc:picChg>
      </pc:sldChg>
      <pc:sldChg chg="addSp modSp">
        <pc:chgData name="Patrick Dean" userId="bd5fcf7e-f0a5-4dfe-8356-3b9255107a56" providerId="ADAL" clId="{C6A679BE-A115-40A5-9F1F-0B549076F451}" dt="2018-12-14T17:55:23.055" v="484" actId="1038"/>
        <pc:sldMkLst>
          <pc:docMk/>
          <pc:sldMk cId="2249523384" sldId="264"/>
        </pc:sldMkLst>
        <pc:picChg chg="add mod">
          <ac:chgData name="Patrick Dean" userId="bd5fcf7e-f0a5-4dfe-8356-3b9255107a56" providerId="ADAL" clId="{C6A679BE-A115-40A5-9F1F-0B549076F451}" dt="2018-12-14T17:50:58.872" v="293" actId="1076"/>
          <ac:picMkLst>
            <pc:docMk/>
            <pc:sldMk cId="2249523384" sldId="264"/>
            <ac:picMk id="12" creationId="{605ABCC4-5569-438E-9136-3CB00C3C535B}"/>
          </ac:picMkLst>
        </pc:picChg>
        <pc:picChg chg="add mod">
          <ac:chgData name="Patrick Dean" userId="bd5fcf7e-f0a5-4dfe-8356-3b9255107a56" providerId="ADAL" clId="{C6A679BE-A115-40A5-9F1F-0B549076F451}" dt="2018-12-14T17:55:23.055" v="484" actId="1038"/>
          <ac:picMkLst>
            <pc:docMk/>
            <pc:sldMk cId="2249523384" sldId="264"/>
            <ac:picMk id="13" creationId="{D55D0DAF-CAB4-43FC-BB84-E7AD63A51F22}"/>
          </ac:picMkLst>
        </pc:picChg>
      </pc:sldChg>
      <pc:sldChg chg="addSp delSp modSp">
        <pc:chgData name="Patrick Dean" userId="bd5fcf7e-f0a5-4dfe-8356-3b9255107a56" providerId="ADAL" clId="{C6A679BE-A115-40A5-9F1F-0B549076F451}" dt="2018-12-14T17:55:30.143" v="497" actId="1037"/>
        <pc:sldMkLst>
          <pc:docMk/>
          <pc:sldMk cId="3259830364" sldId="265"/>
        </pc:sldMkLst>
        <pc:spChg chg="add mod">
          <ac:chgData name="Patrick Dean" userId="bd5fcf7e-f0a5-4dfe-8356-3b9255107a56" providerId="ADAL" clId="{C6A679BE-A115-40A5-9F1F-0B549076F451}" dt="2018-12-14T17:38:53.432" v="62" actId="1035"/>
          <ac:spMkLst>
            <pc:docMk/>
            <pc:sldMk cId="3259830364" sldId="265"/>
            <ac:spMk id="22" creationId="{CFBA4748-9D4D-4A21-926C-8AF79DB75356}"/>
          </ac:spMkLst>
        </pc:spChg>
        <pc:spChg chg="add mod">
          <ac:chgData name="Patrick Dean" userId="bd5fcf7e-f0a5-4dfe-8356-3b9255107a56" providerId="ADAL" clId="{C6A679BE-A115-40A5-9F1F-0B549076F451}" dt="2018-12-14T17:39:32.808" v="70" actId="1076"/>
          <ac:spMkLst>
            <pc:docMk/>
            <pc:sldMk cId="3259830364" sldId="265"/>
            <ac:spMk id="23" creationId="{D175E8F9-9920-4E7F-AD51-81E278F7B3CC}"/>
          </ac:spMkLst>
        </pc:spChg>
        <pc:grpChg chg="del">
          <ac:chgData name="Patrick Dean" userId="bd5fcf7e-f0a5-4dfe-8356-3b9255107a56" providerId="ADAL" clId="{C6A679BE-A115-40A5-9F1F-0B549076F451}" dt="2018-12-14T17:36:46.974" v="30" actId="478"/>
          <ac:grpSpMkLst>
            <pc:docMk/>
            <pc:sldMk cId="3259830364" sldId="265"/>
            <ac:grpSpMk id="15" creationId="{C8E2FCA3-A586-4312-8DAA-5592A7CA1CBF}"/>
          </ac:grpSpMkLst>
        </pc:grpChg>
        <pc:grpChg chg="del">
          <ac:chgData name="Patrick Dean" userId="bd5fcf7e-f0a5-4dfe-8356-3b9255107a56" providerId="ADAL" clId="{C6A679BE-A115-40A5-9F1F-0B549076F451}" dt="2018-12-14T17:37:43.661" v="41" actId="478"/>
          <ac:grpSpMkLst>
            <pc:docMk/>
            <pc:sldMk cId="3259830364" sldId="265"/>
            <ac:grpSpMk id="16" creationId="{7A1685CC-DE2D-43AA-AB41-081E461463CF}"/>
          </ac:grpSpMkLst>
        </pc:grpChg>
        <pc:picChg chg="add mod modCrop">
          <ac:chgData name="Patrick Dean" userId="bd5fcf7e-f0a5-4dfe-8356-3b9255107a56" providerId="ADAL" clId="{C6A679BE-A115-40A5-9F1F-0B549076F451}" dt="2018-12-14T17:36:55.594" v="34" actId="1076"/>
          <ac:picMkLst>
            <pc:docMk/>
            <pc:sldMk cId="3259830364" sldId="265"/>
            <ac:picMk id="8" creationId="{0EBFD9BF-4921-4F1F-951C-A2C7EA65C699}"/>
          </ac:picMkLst>
        </pc:picChg>
        <pc:picChg chg="add mod modCrop">
          <ac:chgData name="Patrick Dean" userId="bd5fcf7e-f0a5-4dfe-8356-3b9255107a56" providerId="ADAL" clId="{C6A679BE-A115-40A5-9F1F-0B549076F451}" dt="2018-12-14T17:39:03.821" v="64" actId="1076"/>
          <ac:picMkLst>
            <pc:docMk/>
            <pc:sldMk cId="3259830364" sldId="265"/>
            <ac:picMk id="21" creationId="{70DB5197-0989-42D6-883B-F2D63CD61C0C}"/>
          </ac:picMkLst>
        </pc:picChg>
        <pc:picChg chg="add mod">
          <ac:chgData name="Patrick Dean" userId="bd5fcf7e-f0a5-4dfe-8356-3b9255107a56" providerId="ADAL" clId="{C6A679BE-A115-40A5-9F1F-0B549076F451}" dt="2018-12-14T17:50:56.432" v="291" actId="1076"/>
          <ac:picMkLst>
            <pc:docMk/>
            <pc:sldMk cId="3259830364" sldId="265"/>
            <ac:picMk id="24" creationId="{E15A7BC0-D8B4-44E0-B5C1-8FD5F1830DB4}"/>
          </ac:picMkLst>
        </pc:picChg>
        <pc:picChg chg="add mod">
          <ac:chgData name="Patrick Dean" userId="bd5fcf7e-f0a5-4dfe-8356-3b9255107a56" providerId="ADAL" clId="{C6A679BE-A115-40A5-9F1F-0B549076F451}" dt="2018-12-14T17:55:30.143" v="497" actId="1037"/>
          <ac:picMkLst>
            <pc:docMk/>
            <pc:sldMk cId="3259830364" sldId="265"/>
            <ac:picMk id="25" creationId="{93285E1F-4F76-47B7-ADC2-8269B3D194EA}"/>
          </ac:picMkLst>
        </pc:picChg>
      </pc:sldChg>
      <pc:sldChg chg="addSp modSp">
        <pc:chgData name="Patrick Dean" userId="bd5fcf7e-f0a5-4dfe-8356-3b9255107a56" providerId="ADAL" clId="{C6A679BE-A115-40A5-9F1F-0B549076F451}" dt="2018-12-19T11:10:38.466" v="523" actId="14100"/>
        <pc:sldMkLst>
          <pc:docMk/>
          <pc:sldMk cId="2849574226" sldId="266"/>
        </pc:sldMkLst>
        <pc:spChg chg="mod">
          <ac:chgData name="Patrick Dean" userId="bd5fcf7e-f0a5-4dfe-8356-3b9255107a56" providerId="ADAL" clId="{C6A679BE-A115-40A5-9F1F-0B549076F451}" dt="2018-12-19T11:10:38.466" v="523" actId="14100"/>
          <ac:spMkLst>
            <pc:docMk/>
            <pc:sldMk cId="2849574226" sldId="266"/>
            <ac:spMk id="13" creationId="{4FA03EEE-DF77-474B-A078-B56FA8EE55F3}"/>
          </ac:spMkLst>
        </pc:spChg>
        <pc:picChg chg="add mod">
          <ac:chgData name="Patrick Dean" userId="bd5fcf7e-f0a5-4dfe-8356-3b9255107a56" providerId="ADAL" clId="{C6A679BE-A115-40A5-9F1F-0B549076F451}" dt="2018-12-14T17:50:47.288" v="287" actId="1076"/>
          <ac:picMkLst>
            <pc:docMk/>
            <pc:sldMk cId="2849574226" sldId="266"/>
            <ac:picMk id="11" creationId="{310C11C8-FA80-450D-B3E1-57FF194763B8}"/>
          </ac:picMkLst>
        </pc:picChg>
        <pc:picChg chg="add mod">
          <ac:chgData name="Patrick Dean" userId="bd5fcf7e-f0a5-4dfe-8356-3b9255107a56" providerId="ADAL" clId="{C6A679BE-A115-40A5-9F1F-0B549076F451}" dt="2018-12-14T17:50:51.264" v="289" actId="1076"/>
          <ac:picMkLst>
            <pc:docMk/>
            <pc:sldMk cId="2849574226" sldId="266"/>
            <ac:picMk id="14" creationId="{C46E1E18-A001-4136-BCCE-4714C19EBB00}"/>
          </ac:picMkLst>
        </pc:picChg>
        <pc:picChg chg="add mod">
          <ac:chgData name="Patrick Dean" userId="bd5fcf7e-f0a5-4dfe-8356-3b9255107a56" providerId="ADAL" clId="{C6A679BE-A115-40A5-9F1F-0B549076F451}" dt="2018-12-14T17:52:37.152" v="337" actId="1037"/>
          <ac:picMkLst>
            <pc:docMk/>
            <pc:sldMk cId="2849574226" sldId="266"/>
            <ac:picMk id="15" creationId="{E62C9EB2-88A6-4AC5-9A7E-3394552B1DAC}"/>
          </ac:picMkLst>
        </pc:picChg>
      </pc:sldChg>
      <pc:sldChg chg="addSp modSp">
        <pc:chgData name="Patrick Dean" userId="bd5fcf7e-f0a5-4dfe-8356-3b9255107a56" providerId="ADAL" clId="{C6A679BE-A115-40A5-9F1F-0B549076F451}" dt="2018-12-14T17:54:30.627" v="454" actId="1036"/>
        <pc:sldMkLst>
          <pc:docMk/>
          <pc:sldMk cId="3060898647" sldId="267"/>
        </pc:sldMkLst>
        <pc:picChg chg="add mod">
          <ac:chgData name="Patrick Dean" userId="bd5fcf7e-f0a5-4dfe-8356-3b9255107a56" providerId="ADAL" clId="{C6A679BE-A115-40A5-9F1F-0B549076F451}" dt="2018-12-14T17:50:42.836" v="285" actId="1036"/>
          <ac:picMkLst>
            <pc:docMk/>
            <pc:sldMk cId="3060898647" sldId="267"/>
            <ac:picMk id="11" creationId="{DF00209B-7000-4828-BF81-A0EAA9E792FB}"/>
          </ac:picMkLst>
        </pc:picChg>
        <pc:picChg chg="add mod">
          <ac:chgData name="Patrick Dean" userId="bd5fcf7e-f0a5-4dfe-8356-3b9255107a56" providerId="ADAL" clId="{C6A679BE-A115-40A5-9F1F-0B549076F451}" dt="2018-12-14T17:54:30.627" v="454" actId="1036"/>
          <ac:picMkLst>
            <pc:docMk/>
            <pc:sldMk cId="3060898647" sldId="267"/>
            <ac:picMk id="12" creationId="{83424CE1-7F59-41ED-B0CB-6A708EBB81A9}"/>
          </ac:picMkLst>
        </pc:picChg>
      </pc:sldChg>
      <pc:sldChg chg="addSp modSp">
        <pc:chgData name="Patrick Dean" userId="bd5fcf7e-f0a5-4dfe-8356-3b9255107a56" providerId="ADAL" clId="{C6A679BE-A115-40A5-9F1F-0B549076F451}" dt="2018-12-14T17:52:43.155" v="345" actId="1036"/>
        <pc:sldMkLst>
          <pc:docMk/>
          <pc:sldMk cId="472802879" sldId="268"/>
        </pc:sldMkLst>
        <pc:picChg chg="add">
          <ac:chgData name="Patrick Dean" userId="bd5fcf7e-f0a5-4dfe-8356-3b9255107a56" providerId="ADAL" clId="{C6A679BE-A115-40A5-9F1F-0B549076F451}" dt="2018-12-14T17:50:37.109" v="276"/>
          <ac:picMkLst>
            <pc:docMk/>
            <pc:sldMk cId="472802879" sldId="268"/>
            <ac:picMk id="10" creationId="{9B65F393-CB8D-4D8D-A023-AEE865933A0E}"/>
          </ac:picMkLst>
        </pc:picChg>
        <pc:picChg chg="add mod">
          <ac:chgData name="Patrick Dean" userId="bd5fcf7e-f0a5-4dfe-8356-3b9255107a56" providerId="ADAL" clId="{C6A679BE-A115-40A5-9F1F-0B549076F451}" dt="2018-12-14T17:52:43.155" v="345" actId="1036"/>
          <ac:picMkLst>
            <pc:docMk/>
            <pc:sldMk cId="472802879" sldId="268"/>
            <ac:picMk id="11" creationId="{ADF623A2-218C-484E-A9D6-C148D6D1E063}"/>
          </ac:picMkLst>
        </pc:picChg>
      </pc:sldChg>
      <pc:sldChg chg="addSp modSp">
        <pc:chgData name="Patrick Dean" userId="bd5fcf7e-f0a5-4dfe-8356-3b9255107a56" providerId="ADAL" clId="{C6A679BE-A115-40A5-9F1F-0B549076F451}" dt="2018-12-14T17:54:36.272" v="461" actId="1036"/>
        <pc:sldMkLst>
          <pc:docMk/>
          <pc:sldMk cId="2683934579" sldId="269"/>
        </pc:sldMkLst>
        <pc:picChg chg="add mod">
          <ac:chgData name="Patrick Dean" userId="bd5fcf7e-f0a5-4dfe-8356-3b9255107a56" providerId="ADAL" clId="{C6A679BE-A115-40A5-9F1F-0B549076F451}" dt="2018-12-14T17:50:36.056" v="275" actId="1076"/>
          <ac:picMkLst>
            <pc:docMk/>
            <pc:sldMk cId="2683934579" sldId="269"/>
            <ac:picMk id="12" creationId="{067B8352-C910-4ABE-8091-247113D752B3}"/>
          </ac:picMkLst>
        </pc:picChg>
        <pc:picChg chg="add mod">
          <ac:chgData name="Patrick Dean" userId="bd5fcf7e-f0a5-4dfe-8356-3b9255107a56" providerId="ADAL" clId="{C6A679BE-A115-40A5-9F1F-0B549076F451}" dt="2018-12-14T17:54:36.272" v="461" actId="1036"/>
          <ac:picMkLst>
            <pc:docMk/>
            <pc:sldMk cId="2683934579" sldId="269"/>
            <ac:picMk id="13" creationId="{F9C2E5CB-5A24-4B6D-933C-1A2CFFBEB92F}"/>
          </ac:picMkLst>
        </pc:picChg>
      </pc:sldChg>
      <pc:sldChg chg="addSp modSp">
        <pc:chgData name="Patrick Dean" userId="bd5fcf7e-f0a5-4dfe-8356-3b9255107a56" providerId="ADAL" clId="{C6A679BE-A115-40A5-9F1F-0B549076F451}" dt="2018-12-19T11:11:50.809" v="537" actId="1038"/>
        <pc:sldMkLst>
          <pc:docMk/>
          <pc:sldMk cId="1660017059" sldId="270"/>
        </pc:sldMkLst>
        <pc:spChg chg="mod">
          <ac:chgData name="Patrick Dean" userId="bd5fcf7e-f0a5-4dfe-8356-3b9255107a56" providerId="ADAL" clId="{C6A679BE-A115-40A5-9F1F-0B549076F451}" dt="2018-12-19T11:11:50.809" v="537" actId="1038"/>
          <ac:spMkLst>
            <pc:docMk/>
            <pc:sldMk cId="1660017059" sldId="270"/>
            <ac:spMk id="6" creationId="{1BE0A577-6BA0-4B60-8CD5-E132219049FE}"/>
          </ac:spMkLst>
        </pc:spChg>
        <pc:spChg chg="mod">
          <ac:chgData name="Patrick Dean" userId="bd5fcf7e-f0a5-4dfe-8356-3b9255107a56" providerId="ADAL" clId="{C6A679BE-A115-40A5-9F1F-0B549076F451}" dt="2018-12-19T11:11:42.025" v="536" actId="1036"/>
          <ac:spMkLst>
            <pc:docMk/>
            <pc:sldMk cId="1660017059" sldId="270"/>
            <ac:spMk id="8" creationId="{A2C7233F-63B3-4906-B722-58025B3B08B4}"/>
          </ac:spMkLst>
        </pc:spChg>
        <pc:picChg chg="add mod">
          <ac:chgData name="Patrick Dean" userId="bd5fcf7e-f0a5-4dfe-8356-3b9255107a56" providerId="ADAL" clId="{C6A679BE-A115-40A5-9F1F-0B549076F451}" dt="2018-12-14T17:50:31.653" v="273" actId="1035"/>
          <ac:picMkLst>
            <pc:docMk/>
            <pc:sldMk cId="1660017059" sldId="270"/>
            <ac:picMk id="13" creationId="{EFD339FB-AA70-4792-AC1F-8129E167367D}"/>
          </ac:picMkLst>
        </pc:picChg>
        <pc:picChg chg="add mod">
          <ac:chgData name="Patrick Dean" userId="bd5fcf7e-f0a5-4dfe-8356-3b9255107a56" providerId="ADAL" clId="{C6A679BE-A115-40A5-9F1F-0B549076F451}" dt="2018-12-14T17:52:47.576" v="347" actId="1076"/>
          <ac:picMkLst>
            <pc:docMk/>
            <pc:sldMk cId="1660017059" sldId="270"/>
            <ac:picMk id="14" creationId="{8AA9E39F-633E-473B-AF05-C804FDC15DC7}"/>
          </ac:picMkLst>
        </pc:picChg>
      </pc:sldChg>
      <pc:sldChg chg="addSp modSp">
        <pc:chgData name="Patrick Dean" userId="bd5fcf7e-f0a5-4dfe-8356-3b9255107a56" providerId="ADAL" clId="{C6A679BE-A115-40A5-9F1F-0B549076F451}" dt="2018-12-14T17:52:56.225" v="364" actId="1037"/>
        <pc:sldMkLst>
          <pc:docMk/>
          <pc:sldMk cId="3840659235" sldId="271"/>
        </pc:sldMkLst>
        <pc:picChg chg="add mod">
          <ac:chgData name="Patrick Dean" userId="bd5fcf7e-f0a5-4dfe-8356-3b9255107a56" providerId="ADAL" clId="{C6A679BE-A115-40A5-9F1F-0B549076F451}" dt="2018-12-14T17:50:21.121" v="266" actId="1076"/>
          <ac:picMkLst>
            <pc:docMk/>
            <pc:sldMk cId="3840659235" sldId="271"/>
            <ac:picMk id="12" creationId="{60F212CA-36F0-48A9-8309-516AF99650D5}"/>
          </ac:picMkLst>
        </pc:picChg>
        <pc:picChg chg="add mod">
          <ac:chgData name="Patrick Dean" userId="bd5fcf7e-f0a5-4dfe-8356-3b9255107a56" providerId="ADAL" clId="{C6A679BE-A115-40A5-9F1F-0B549076F451}" dt="2018-12-14T17:50:23.224" v="268" actId="1076"/>
          <ac:picMkLst>
            <pc:docMk/>
            <pc:sldMk cId="3840659235" sldId="271"/>
            <ac:picMk id="13" creationId="{F0276695-AFA0-49B0-A123-7A4611FF2433}"/>
          </ac:picMkLst>
        </pc:picChg>
        <pc:picChg chg="add mod">
          <ac:chgData name="Patrick Dean" userId="bd5fcf7e-f0a5-4dfe-8356-3b9255107a56" providerId="ADAL" clId="{C6A679BE-A115-40A5-9F1F-0B549076F451}" dt="2018-12-14T17:52:56.225" v="364" actId="1037"/>
          <ac:picMkLst>
            <pc:docMk/>
            <pc:sldMk cId="3840659235" sldId="271"/>
            <ac:picMk id="14" creationId="{E9D86E4D-9AC4-4D0C-9AA9-4F22055ACF0D}"/>
          </ac:picMkLst>
        </pc:picChg>
      </pc:sldChg>
      <pc:sldChg chg="addSp modSp">
        <pc:chgData name="Patrick Dean" userId="bd5fcf7e-f0a5-4dfe-8356-3b9255107a56" providerId="ADAL" clId="{C6A679BE-A115-40A5-9F1F-0B549076F451}" dt="2018-12-19T11:12:08.802" v="538" actId="14100"/>
        <pc:sldMkLst>
          <pc:docMk/>
          <pc:sldMk cId="470510136" sldId="272"/>
        </pc:sldMkLst>
        <pc:spChg chg="mod">
          <ac:chgData name="Patrick Dean" userId="bd5fcf7e-f0a5-4dfe-8356-3b9255107a56" providerId="ADAL" clId="{C6A679BE-A115-40A5-9F1F-0B549076F451}" dt="2018-12-19T11:12:08.802" v="538" actId="14100"/>
          <ac:spMkLst>
            <pc:docMk/>
            <pc:sldMk cId="470510136" sldId="272"/>
            <ac:spMk id="15" creationId="{F6CF801F-8F48-4EB9-A0BB-D2AFED733105}"/>
          </ac:spMkLst>
        </pc:spChg>
        <pc:picChg chg="add mod">
          <ac:chgData name="Patrick Dean" userId="bd5fcf7e-f0a5-4dfe-8356-3b9255107a56" providerId="ADAL" clId="{C6A679BE-A115-40A5-9F1F-0B549076F451}" dt="2018-12-14T17:50:17" v="262" actId="1076"/>
          <ac:picMkLst>
            <pc:docMk/>
            <pc:sldMk cId="470510136" sldId="272"/>
            <ac:picMk id="16" creationId="{F67B139E-33D6-4B01-ADEF-ACA9512F6937}"/>
          </ac:picMkLst>
        </pc:picChg>
        <pc:picChg chg="add mod">
          <ac:chgData name="Patrick Dean" userId="bd5fcf7e-f0a5-4dfe-8356-3b9255107a56" providerId="ADAL" clId="{C6A679BE-A115-40A5-9F1F-0B549076F451}" dt="2018-12-14T17:50:18.824" v="264" actId="1076"/>
          <ac:picMkLst>
            <pc:docMk/>
            <pc:sldMk cId="470510136" sldId="272"/>
            <ac:picMk id="17" creationId="{26E0404C-7234-4D31-AB50-F85182EE0C7E}"/>
          </ac:picMkLst>
        </pc:picChg>
        <pc:picChg chg="add mod">
          <ac:chgData name="Patrick Dean" userId="bd5fcf7e-f0a5-4dfe-8356-3b9255107a56" providerId="ADAL" clId="{C6A679BE-A115-40A5-9F1F-0B549076F451}" dt="2018-12-14T17:53:05.297" v="377" actId="1038"/>
          <ac:picMkLst>
            <pc:docMk/>
            <pc:sldMk cId="470510136" sldId="272"/>
            <ac:picMk id="18" creationId="{737F0CFE-0DA3-4C24-B7E9-84BD67DBE91A}"/>
          </ac:picMkLst>
        </pc:picChg>
      </pc:sldChg>
      <pc:sldChg chg="addSp modSp">
        <pc:chgData name="Patrick Dean" userId="bd5fcf7e-f0a5-4dfe-8356-3b9255107a56" providerId="ADAL" clId="{C6A679BE-A115-40A5-9F1F-0B549076F451}" dt="2018-12-14T17:54:39.691" v="462"/>
        <pc:sldMkLst>
          <pc:docMk/>
          <pc:sldMk cId="420992129" sldId="273"/>
        </pc:sldMkLst>
        <pc:picChg chg="add mod">
          <ac:chgData name="Patrick Dean" userId="bd5fcf7e-f0a5-4dfe-8356-3b9255107a56" providerId="ADAL" clId="{C6A679BE-A115-40A5-9F1F-0B549076F451}" dt="2018-12-14T17:50:14.297" v="260" actId="1076"/>
          <ac:picMkLst>
            <pc:docMk/>
            <pc:sldMk cId="420992129" sldId="273"/>
            <ac:picMk id="10" creationId="{769E1547-F18A-4107-9648-1D1897FBD1DC}"/>
          </ac:picMkLst>
        </pc:picChg>
        <pc:picChg chg="add">
          <ac:chgData name="Patrick Dean" userId="bd5fcf7e-f0a5-4dfe-8356-3b9255107a56" providerId="ADAL" clId="{C6A679BE-A115-40A5-9F1F-0B549076F451}" dt="2018-12-14T17:54:39.691" v="462"/>
          <ac:picMkLst>
            <pc:docMk/>
            <pc:sldMk cId="420992129" sldId="273"/>
            <ac:picMk id="11" creationId="{3CE9409C-618A-4C51-AB6E-73248FF1D436}"/>
          </ac:picMkLst>
        </pc:picChg>
      </pc:sldChg>
      <pc:sldChg chg="addSp delSp modSp">
        <pc:chgData name="Patrick Dean" userId="bd5fcf7e-f0a5-4dfe-8356-3b9255107a56" providerId="ADAL" clId="{C6A679BE-A115-40A5-9F1F-0B549076F451}" dt="2018-12-14T17:50:10.096" v="258" actId="1076"/>
        <pc:sldMkLst>
          <pc:docMk/>
          <pc:sldMk cId="1062725005" sldId="274"/>
        </pc:sldMkLst>
        <pc:grpChg chg="del">
          <ac:chgData name="Patrick Dean" userId="bd5fcf7e-f0a5-4dfe-8356-3b9255107a56" providerId="ADAL" clId="{C6A679BE-A115-40A5-9F1F-0B549076F451}" dt="2018-12-14T17:39:46.091" v="71" actId="478"/>
          <ac:grpSpMkLst>
            <pc:docMk/>
            <pc:sldMk cId="1062725005" sldId="274"/>
            <ac:grpSpMk id="10" creationId="{6CFD1086-67CE-4110-B11C-CDD4189A568E}"/>
          </ac:grpSpMkLst>
        </pc:grpChg>
        <pc:picChg chg="add mod">
          <ac:chgData name="Patrick Dean" userId="bd5fcf7e-f0a5-4dfe-8356-3b9255107a56" providerId="ADAL" clId="{C6A679BE-A115-40A5-9F1F-0B549076F451}" dt="2018-12-14T17:40:08.216" v="77" actId="1076"/>
          <ac:picMkLst>
            <pc:docMk/>
            <pc:sldMk cId="1062725005" sldId="274"/>
            <ac:picMk id="18" creationId="{4752DFE7-2015-4BA6-AB8A-23E5765558B0}"/>
          </ac:picMkLst>
        </pc:picChg>
        <pc:picChg chg="add del mod">
          <ac:chgData name="Patrick Dean" userId="bd5fcf7e-f0a5-4dfe-8356-3b9255107a56" providerId="ADAL" clId="{C6A679BE-A115-40A5-9F1F-0B549076F451}" dt="2018-12-14T17:40:58.571" v="81" actId="478"/>
          <ac:picMkLst>
            <pc:docMk/>
            <pc:sldMk cId="1062725005" sldId="274"/>
            <ac:picMk id="20" creationId="{89759F3B-2B63-4D5C-A7AE-231BDF266D2F}"/>
          </ac:picMkLst>
        </pc:picChg>
        <pc:picChg chg="add mod">
          <ac:chgData name="Patrick Dean" userId="bd5fcf7e-f0a5-4dfe-8356-3b9255107a56" providerId="ADAL" clId="{C6A679BE-A115-40A5-9F1F-0B549076F451}" dt="2018-12-14T17:41:05.222" v="84" actId="1076"/>
          <ac:picMkLst>
            <pc:docMk/>
            <pc:sldMk cId="1062725005" sldId="274"/>
            <ac:picMk id="22" creationId="{8DDF2DEF-6A1B-403F-B8BB-2C16E10BF725}"/>
          </ac:picMkLst>
        </pc:picChg>
        <pc:picChg chg="add mod">
          <ac:chgData name="Patrick Dean" userId="bd5fcf7e-f0a5-4dfe-8356-3b9255107a56" providerId="ADAL" clId="{C6A679BE-A115-40A5-9F1F-0B549076F451}" dt="2018-12-14T17:43:03.173" v="120" actId="1076"/>
          <ac:picMkLst>
            <pc:docMk/>
            <pc:sldMk cId="1062725005" sldId="274"/>
            <ac:picMk id="23" creationId="{DDE479B5-8D9C-4D02-A365-BB10E5B52EAF}"/>
          </ac:picMkLst>
        </pc:picChg>
        <pc:picChg chg="add mod">
          <ac:chgData name="Patrick Dean" userId="bd5fcf7e-f0a5-4dfe-8356-3b9255107a56" providerId="ADAL" clId="{C6A679BE-A115-40A5-9F1F-0B549076F451}" dt="2018-12-14T17:43:09.925" v="122" actId="1076"/>
          <ac:picMkLst>
            <pc:docMk/>
            <pc:sldMk cId="1062725005" sldId="274"/>
            <ac:picMk id="24" creationId="{04F53F75-49E6-45D0-AFBA-C4F25C2418EE}"/>
          </ac:picMkLst>
        </pc:picChg>
        <pc:picChg chg="add mod">
          <ac:chgData name="Patrick Dean" userId="bd5fcf7e-f0a5-4dfe-8356-3b9255107a56" providerId="ADAL" clId="{C6A679BE-A115-40A5-9F1F-0B549076F451}" dt="2018-12-14T17:50:10.096" v="258" actId="1076"/>
          <ac:picMkLst>
            <pc:docMk/>
            <pc:sldMk cId="1062725005" sldId="274"/>
            <ac:picMk id="25" creationId="{9E395844-E35D-4AC6-8F18-7AAF11DB08B6}"/>
          </ac:picMkLst>
        </pc:picChg>
      </pc:sldChg>
      <pc:sldChg chg="addSp delSp modSp">
        <pc:chgData name="Patrick Dean" userId="bd5fcf7e-f0a5-4dfe-8356-3b9255107a56" providerId="ADAL" clId="{C6A679BE-A115-40A5-9F1F-0B549076F451}" dt="2018-12-14T17:55:38.418" v="499" actId="478"/>
        <pc:sldMkLst>
          <pc:docMk/>
          <pc:sldMk cId="53787205" sldId="275"/>
        </pc:sldMkLst>
        <pc:grpChg chg="del">
          <ac:chgData name="Patrick Dean" userId="bd5fcf7e-f0a5-4dfe-8356-3b9255107a56" providerId="ADAL" clId="{C6A679BE-A115-40A5-9F1F-0B549076F451}" dt="2018-12-14T17:41:19.370" v="85" actId="478"/>
          <ac:grpSpMkLst>
            <pc:docMk/>
            <pc:sldMk cId="53787205" sldId="275"/>
            <ac:grpSpMk id="8" creationId="{2F601C19-630A-4272-A8E9-AE2118DAA388}"/>
          </ac:grpSpMkLst>
        </pc:grpChg>
        <pc:picChg chg="add mod">
          <ac:chgData name="Patrick Dean" userId="bd5fcf7e-f0a5-4dfe-8356-3b9255107a56" providerId="ADAL" clId="{C6A679BE-A115-40A5-9F1F-0B549076F451}" dt="2018-12-14T17:42:01.877" v="98" actId="1076"/>
          <ac:picMkLst>
            <pc:docMk/>
            <pc:sldMk cId="53787205" sldId="275"/>
            <ac:picMk id="15" creationId="{F4A0941E-27B3-4109-AF36-A865D9B9822D}"/>
          </ac:picMkLst>
        </pc:picChg>
        <pc:picChg chg="add mod">
          <ac:chgData name="Patrick Dean" userId="bd5fcf7e-f0a5-4dfe-8356-3b9255107a56" providerId="ADAL" clId="{C6A679BE-A115-40A5-9F1F-0B549076F451}" dt="2018-12-14T17:41:45.950" v="92" actId="1076"/>
          <ac:picMkLst>
            <pc:docMk/>
            <pc:sldMk cId="53787205" sldId="275"/>
            <ac:picMk id="16" creationId="{2E080250-6445-4986-BCE2-B236D626102F}"/>
          </ac:picMkLst>
        </pc:picChg>
        <pc:picChg chg="add del mod">
          <ac:chgData name="Patrick Dean" userId="bd5fcf7e-f0a5-4dfe-8356-3b9255107a56" providerId="ADAL" clId="{C6A679BE-A115-40A5-9F1F-0B549076F451}" dt="2018-12-14T17:53:10.579" v="378" actId="478"/>
          <ac:picMkLst>
            <pc:docMk/>
            <pc:sldMk cId="53787205" sldId="275"/>
            <ac:picMk id="18" creationId="{653F4E70-B74C-4302-8E05-32A04CB7243E}"/>
          </ac:picMkLst>
        </pc:picChg>
        <pc:picChg chg="add mod">
          <ac:chgData name="Patrick Dean" userId="bd5fcf7e-f0a5-4dfe-8356-3b9255107a56" providerId="ADAL" clId="{C6A679BE-A115-40A5-9F1F-0B549076F451}" dt="2018-12-14T17:42:52.718" v="118" actId="1076"/>
          <ac:picMkLst>
            <pc:docMk/>
            <pc:sldMk cId="53787205" sldId="275"/>
            <ac:picMk id="20" creationId="{9CDA4AD2-30B9-49F7-AE95-262A32F998F3}"/>
          </ac:picMkLst>
        </pc:picChg>
        <pc:picChg chg="add mod">
          <ac:chgData name="Patrick Dean" userId="bd5fcf7e-f0a5-4dfe-8356-3b9255107a56" providerId="ADAL" clId="{C6A679BE-A115-40A5-9F1F-0B549076F451}" dt="2018-12-14T17:50:04.273" v="254" actId="1076"/>
          <ac:picMkLst>
            <pc:docMk/>
            <pc:sldMk cId="53787205" sldId="275"/>
            <ac:picMk id="22" creationId="{659F3A50-F399-45AF-A13F-73AB87E5F857}"/>
          </ac:picMkLst>
        </pc:picChg>
        <pc:picChg chg="add mod">
          <ac:chgData name="Patrick Dean" userId="bd5fcf7e-f0a5-4dfe-8356-3b9255107a56" providerId="ADAL" clId="{C6A679BE-A115-40A5-9F1F-0B549076F451}" dt="2018-12-14T17:50:06.393" v="256" actId="1076"/>
          <ac:picMkLst>
            <pc:docMk/>
            <pc:sldMk cId="53787205" sldId="275"/>
            <ac:picMk id="23" creationId="{ABB0E709-0286-4B00-87F2-DEF5287C18AC}"/>
          </ac:picMkLst>
        </pc:picChg>
        <pc:picChg chg="add del">
          <ac:chgData name="Patrick Dean" userId="bd5fcf7e-f0a5-4dfe-8356-3b9255107a56" providerId="ADAL" clId="{C6A679BE-A115-40A5-9F1F-0B549076F451}" dt="2018-12-14T17:55:38.418" v="499" actId="478"/>
          <ac:picMkLst>
            <pc:docMk/>
            <pc:sldMk cId="53787205" sldId="275"/>
            <ac:picMk id="24" creationId="{5FB6B2D9-2537-411E-B18A-6929D70F3B53}"/>
          </ac:picMkLst>
        </pc:picChg>
      </pc:sldChg>
      <pc:sldChg chg="addSp modSp">
        <pc:chgData name="Patrick Dean" userId="bd5fcf7e-f0a5-4dfe-8356-3b9255107a56" providerId="ADAL" clId="{C6A679BE-A115-40A5-9F1F-0B549076F451}" dt="2018-12-14T17:53:19.648" v="389" actId="1038"/>
        <pc:sldMkLst>
          <pc:docMk/>
          <pc:sldMk cId="914221713" sldId="276"/>
        </pc:sldMkLst>
        <pc:picChg chg="add mod">
          <ac:chgData name="Patrick Dean" userId="bd5fcf7e-f0a5-4dfe-8356-3b9255107a56" providerId="ADAL" clId="{C6A679BE-A115-40A5-9F1F-0B549076F451}" dt="2018-12-14T17:49:59.913" v="250" actId="1076"/>
          <ac:picMkLst>
            <pc:docMk/>
            <pc:sldMk cId="914221713" sldId="276"/>
            <ac:picMk id="10" creationId="{38B6820F-2572-4361-9C41-11AB4EB45A40}"/>
          </ac:picMkLst>
        </pc:picChg>
        <pc:picChg chg="add mod">
          <ac:chgData name="Patrick Dean" userId="bd5fcf7e-f0a5-4dfe-8356-3b9255107a56" providerId="ADAL" clId="{C6A679BE-A115-40A5-9F1F-0B549076F451}" dt="2018-12-14T17:50:01.609" v="252" actId="1076"/>
          <ac:picMkLst>
            <pc:docMk/>
            <pc:sldMk cId="914221713" sldId="276"/>
            <ac:picMk id="11" creationId="{92ACA89B-C34A-4CF5-AE7A-ED62878F8C53}"/>
          </ac:picMkLst>
        </pc:picChg>
        <pc:picChg chg="add mod">
          <ac:chgData name="Patrick Dean" userId="bd5fcf7e-f0a5-4dfe-8356-3b9255107a56" providerId="ADAL" clId="{C6A679BE-A115-40A5-9F1F-0B549076F451}" dt="2018-12-14T17:53:19.648" v="389" actId="1038"/>
          <ac:picMkLst>
            <pc:docMk/>
            <pc:sldMk cId="914221713" sldId="276"/>
            <ac:picMk id="12" creationId="{2999CCF0-9D5B-4F1C-BF61-D01000329C5B}"/>
          </ac:picMkLst>
        </pc:picChg>
      </pc:sldChg>
      <pc:sldChg chg="addSp modSp">
        <pc:chgData name="Patrick Dean" userId="bd5fcf7e-f0a5-4dfe-8356-3b9255107a56" providerId="ADAL" clId="{C6A679BE-A115-40A5-9F1F-0B549076F451}" dt="2018-12-19T11:12:40.587" v="539" actId="14100"/>
        <pc:sldMkLst>
          <pc:docMk/>
          <pc:sldMk cId="1086395706" sldId="277"/>
        </pc:sldMkLst>
        <pc:spChg chg="mod">
          <ac:chgData name="Patrick Dean" userId="bd5fcf7e-f0a5-4dfe-8356-3b9255107a56" providerId="ADAL" clId="{C6A679BE-A115-40A5-9F1F-0B549076F451}" dt="2018-12-19T11:12:40.587" v="539" actId="14100"/>
          <ac:spMkLst>
            <pc:docMk/>
            <pc:sldMk cId="1086395706" sldId="277"/>
            <ac:spMk id="15" creationId="{3A2D7AD2-0CA8-4B12-85AA-9FBCF6E04952}"/>
          </ac:spMkLst>
        </pc:spChg>
        <pc:picChg chg="add mod">
          <ac:chgData name="Patrick Dean" userId="bd5fcf7e-f0a5-4dfe-8356-3b9255107a56" providerId="ADAL" clId="{C6A679BE-A115-40A5-9F1F-0B549076F451}" dt="2018-12-14T17:49:55.073" v="246" actId="1076"/>
          <ac:picMkLst>
            <pc:docMk/>
            <pc:sldMk cId="1086395706" sldId="277"/>
            <ac:picMk id="16" creationId="{89DF2D1D-E2FE-4A8C-AAFD-F44A1AFDFCCF}"/>
          </ac:picMkLst>
        </pc:picChg>
        <pc:picChg chg="add mod">
          <ac:chgData name="Patrick Dean" userId="bd5fcf7e-f0a5-4dfe-8356-3b9255107a56" providerId="ADAL" clId="{C6A679BE-A115-40A5-9F1F-0B549076F451}" dt="2018-12-14T17:49:56.833" v="248" actId="1076"/>
          <ac:picMkLst>
            <pc:docMk/>
            <pc:sldMk cId="1086395706" sldId="277"/>
            <ac:picMk id="17" creationId="{5AD708E7-CEE5-4D69-A697-9792F61B329D}"/>
          </ac:picMkLst>
        </pc:picChg>
        <pc:picChg chg="add mod">
          <ac:chgData name="Patrick Dean" userId="bd5fcf7e-f0a5-4dfe-8356-3b9255107a56" providerId="ADAL" clId="{C6A679BE-A115-40A5-9F1F-0B549076F451}" dt="2018-12-14T17:53:33.871" v="400" actId="1038"/>
          <ac:picMkLst>
            <pc:docMk/>
            <pc:sldMk cId="1086395706" sldId="277"/>
            <ac:picMk id="18" creationId="{F98BE092-300B-45A8-8502-BC7F93CF94CF}"/>
          </ac:picMkLst>
        </pc:picChg>
      </pc:sldChg>
      <pc:sldChg chg="addSp modSp">
        <pc:chgData name="Patrick Dean" userId="bd5fcf7e-f0a5-4dfe-8356-3b9255107a56" providerId="ADAL" clId="{C6A679BE-A115-40A5-9F1F-0B549076F451}" dt="2018-12-14T17:55:43.087" v="503" actId="1037"/>
        <pc:sldMkLst>
          <pc:docMk/>
          <pc:sldMk cId="766478999" sldId="278"/>
        </pc:sldMkLst>
        <pc:picChg chg="add">
          <ac:chgData name="Patrick Dean" userId="bd5fcf7e-f0a5-4dfe-8356-3b9255107a56" providerId="ADAL" clId="{C6A679BE-A115-40A5-9F1F-0B549076F451}" dt="2018-12-14T17:49:48.789" v="241"/>
          <ac:picMkLst>
            <pc:docMk/>
            <pc:sldMk cId="766478999" sldId="278"/>
            <ac:picMk id="16" creationId="{EEB0FCA0-0F58-45B0-8AAB-AA748030EB49}"/>
          </ac:picMkLst>
        </pc:picChg>
        <pc:picChg chg="add mod">
          <ac:chgData name="Patrick Dean" userId="bd5fcf7e-f0a5-4dfe-8356-3b9255107a56" providerId="ADAL" clId="{C6A679BE-A115-40A5-9F1F-0B549076F451}" dt="2018-12-14T17:49:51.929" v="244" actId="1076"/>
          <ac:picMkLst>
            <pc:docMk/>
            <pc:sldMk cId="766478999" sldId="278"/>
            <ac:picMk id="17" creationId="{2E3A1BF0-E881-4A95-9DD7-C63315D91919}"/>
          </ac:picMkLst>
        </pc:picChg>
        <pc:picChg chg="add mod">
          <ac:chgData name="Patrick Dean" userId="bd5fcf7e-f0a5-4dfe-8356-3b9255107a56" providerId="ADAL" clId="{C6A679BE-A115-40A5-9F1F-0B549076F451}" dt="2018-12-14T17:55:43.087" v="503" actId="1037"/>
          <ac:picMkLst>
            <pc:docMk/>
            <pc:sldMk cId="766478999" sldId="278"/>
            <ac:picMk id="18" creationId="{88461745-492C-47A4-8F78-FD33E488F0D2}"/>
          </ac:picMkLst>
        </pc:picChg>
      </pc:sldChg>
      <pc:sldChg chg="addSp delSp modSp">
        <pc:chgData name="Patrick Dean" userId="bd5fcf7e-f0a5-4dfe-8356-3b9255107a56" providerId="ADAL" clId="{C6A679BE-A115-40A5-9F1F-0B549076F451}" dt="2018-12-14T17:53:41.846" v="403" actId="1076"/>
        <pc:sldMkLst>
          <pc:docMk/>
          <pc:sldMk cId="602477073" sldId="279"/>
        </pc:sldMkLst>
        <pc:grpChg chg="del">
          <ac:chgData name="Patrick Dean" userId="bd5fcf7e-f0a5-4dfe-8356-3b9255107a56" providerId="ADAL" clId="{C6A679BE-A115-40A5-9F1F-0B549076F451}" dt="2018-12-14T17:43:51.960" v="126" actId="478"/>
          <ac:grpSpMkLst>
            <pc:docMk/>
            <pc:sldMk cId="602477073" sldId="279"/>
            <ac:grpSpMk id="26" creationId="{AE1BFAE8-619E-40B9-9741-36752D0FB310}"/>
          </ac:grpSpMkLst>
        </pc:grpChg>
        <pc:picChg chg="add del mod">
          <ac:chgData name="Patrick Dean" userId="bd5fcf7e-f0a5-4dfe-8356-3b9255107a56" providerId="ADAL" clId="{C6A679BE-A115-40A5-9F1F-0B549076F451}" dt="2018-12-14T17:53:37.954" v="401" actId="478"/>
          <ac:picMkLst>
            <pc:docMk/>
            <pc:sldMk cId="602477073" sldId="279"/>
            <ac:picMk id="15" creationId="{417F27AE-8B76-45C1-AF57-54CD2C196BBB}"/>
          </ac:picMkLst>
        </pc:picChg>
        <pc:picChg chg="add mod">
          <ac:chgData name="Patrick Dean" userId="bd5fcf7e-f0a5-4dfe-8356-3b9255107a56" providerId="ADAL" clId="{C6A679BE-A115-40A5-9F1F-0B549076F451}" dt="2018-12-14T17:44:16.397" v="134" actId="14100"/>
          <ac:picMkLst>
            <pc:docMk/>
            <pc:sldMk cId="602477073" sldId="279"/>
            <ac:picMk id="20" creationId="{A0248EDC-75EF-4BEF-A9C7-E598CBFA8EE3}"/>
          </ac:picMkLst>
        </pc:picChg>
        <pc:picChg chg="add mod">
          <ac:chgData name="Patrick Dean" userId="bd5fcf7e-f0a5-4dfe-8356-3b9255107a56" providerId="ADAL" clId="{C6A679BE-A115-40A5-9F1F-0B549076F451}" dt="2018-12-14T17:44:13.381" v="133" actId="1076"/>
          <ac:picMkLst>
            <pc:docMk/>
            <pc:sldMk cId="602477073" sldId="279"/>
            <ac:picMk id="21" creationId="{A54E8097-BD5D-414E-80F4-255F6DEE321C}"/>
          </ac:picMkLst>
        </pc:picChg>
        <pc:picChg chg="add">
          <ac:chgData name="Patrick Dean" userId="bd5fcf7e-f0a5-4dfe-8356-3b9255107a56" providerId="ADAL" clId="{C6A679BE-A115-40A5-9F1F-0B549076F451}" dt="2018-12-14T17:49:47.143" v="240"/>
          <ac:picMkLst>
            <pc:docMk/>
            <pc:sldMk cId="602477073" sldId="279"/>
            <ac:picMk id="24" creationId="{C82FD07D-9B29-446E-8776-7B03D7768108}"/>
          </ac:picMkLst>
        </pc:picChg>
        <pc:picChg chg="add mod">
          <ac:chgData name="Patrick Dean" userId="bd5fcf7e-f0a5-4dfe-8356-3b9255107a56" providerId="ADAL" clId="{C6A679BE-A115-40A5-9F1F-0B549076F451}" dt="2018-12-14T17:53:41.846" v="403" actId="1076"/>
          <ac:picMkLst>
            <pc:docMk/>
            <pc:sldMk cId="602477073" sldId="279"/>
            <ac:picMk id="25" creationId="{32C16F3D-B731-439C-A7B1-2306AA932E7E}"/>
          </ac:picMkLst>
        </pc:picChg>
      </pc:sldChg>
      <pc:sldChg chg="addSp delSp modSp">
        <pc:chgData name="Patrick Dean" userId="bd5fcf7e-f0a5-4dfe-8356-3b9255107a56" providerId="ADAL" clId="{C6A679BE-A115-40A5-9F1F-0B549076F451}" dt="2018-12-14T17:55:49.890" v="514" actId="1037"/>
        <pc:sldMkLst>
          <pc:docMk/>
          <pc:sldMk cId="1728999178" sldId="280"/>
        </pc:sldMkLst>
        <pc:picChg chg="del">
          <ac:chgData name="Patrick Dean" userId="bd5fcf7e-f0a5-4dfe-8356-3b9255107a56" providerId="ADAL" clId="{C6A679BE-A115-40A5-9F1F-0B549076F451}" dt="2018-12-14T17:45:26.375" v="157" actId="478"/>
          <ac:picMkLst>
            <pc:docMk/>
            <pc:sldMk cId="1728999178" sldId="280"/>
            <ac:picMk id="10" creationId="{2FE092F4-28B9-47EF-8186-835B365566B8}"/>
          </ac:picMkLst>
        </pc:picChg>
        <pc:picChg chg="add mod">
          <ac:chgData name="Patrick Dean" userId="bd5fcf7e-f0a5-4dfe-8356-3b9255107a56" providerId="ADAL" clId="{C6A679BE-A115-40A5-9F1F-0B549076F451}" dt="2018-12-14T17:45:36.053" v="164" actId="1035"/>
          <ac:picMkLst>
            <pc:docMk/>
            <pc:sldMk cId="1728999178" sldId="280"/>
            <ac:picMk id="12" creationId="{7155B723-2E2C-433D-9283-6C049741C615}"/>
          </ac:picMkLst>
        </pc:picChg>
        <pc:picChg chg="add mod">
          <ac:chgData name="Patrick Dean" userId="bd5fcf7e-f0a5-4dfe-8356-3b9255107a56" providerId="ADAL" clId="{C6A679BE-A115-40A5-9F1F-0B549076F451}" dt="2018-12-14T17:55:49.890" v="514" actId="1037"/>
          <ac:picMkLst>
            <pc:docMk/>
            <pc:sldMk cId="1728999178" sldId="280"/>
            <ac:picMk id="13" creationId="{5128115C-23E2-4096-B0E8-FF09C3347D8B}"/>
          </ac:picMkLst>
        </pc:picChg>
      </pc:sldChg>
      <pc:sldChg chg="addSp modSp">
        <pc:chgData name="Patrick Dean" userId="bd5fcf7e-f0a5-4dfe-8356-3b9255107a56" providerId="ADAL" clId="{C6A679BE-A115-40A5-9F1F-0B549076F451}" dt="2018-12-14T17:53:46.607" v="405" actId="1076"/>
        <pc:sldMkLst>
          <pc:docMk/>
          <pc:sldMk cId="3639769797" sldId="281"/>
        </pc:sldMkLst>
        <pc:picChg chg="add">
          <ac:chgData name="Patrick Dean" userId="bd5fcf7e-f0a5-4dfe-8356-3b9255107a56" providerId="ADAL" clId="{C6A679BE-A115-40A5-9F1F-0B549076F451}" dt="2018-12-14T17:49:35.333" v="234"/>
          <ac:picMkLst>
            <pc:docMk/>
            <pc:sldMk cId="3639769797" sldId="281"/>
            <ac:picMk id="10" creationId="{F7C1655A-E98D-4728-9B0D-25327943B197}"/>
          </ac:picMkLst>
        </pc:picChg>
        <pc:picChg chg="add mod">
          <ac:chgData name="Patrick Dean" userId="bd5fcf7e-f0a5-4dfe-8356-3b9255107a56" providerId="ADAL" clId="{C6A679BE-A115-40A5-9F1F-0B549076F451}" dt="2018-12-14T17:49:37.888" v="236" actId="1076"/>
          <ac:picMkLst>
            <pc:docMk/>
            <pc:sldMk cId="3639769797" sldId="281"/>
            <ac:picMk id="14" creationId="{B315A844-38DF-4BEE-B340-DE12B00B439C}"/>
          </ac:picMkLst>
        </pc:picChg>
        <pc:picChg chg="add mod">
          <ac:chgData name="Patrick Dean" userId="bd5fcf7e-f0a5-4dfe-8356-3b9255107a56" providerId="ADAL" clId="{C6A679BE-A115-40A5-9F1F-0B549076F451}" dt="2018-12-14T17:53:46.607" v="405" actId="1076"/>
          <ac:picMkLst>
            <pc:docMk/>
            <pc:sldMk cId="3639769797" sldId="281"/>
            <ac:picMk id="15" creationId="{0FA51137-FF62-439E-80DB-7CFF461B04A5}"/>
          </ac:picMkLst>
        </pc:picChg>
      </pc:sldChg>
      <pc:sldChg chg="addSp modSp">
        <pc:chgData name="Patrick Dean" userId="bd5fcf7e-f0a5-4dfe-8356-3b9255107a56" providerId="ADAL" clId="{C6A679BE-A115-40A5-9F1F-0B549076F451}" dt="2018-12-19T11:13:19.041" v="559" actId="14100"/>
        <pc:sldMkLst>
          <pc:docMk/>
          <pc:sldMk cId="271087443" sldId="282"/>
        </pc:sldMkLst>
        <pc:spChg chg="mod">
          <ac:chgData name="Patrick Dean" userId="bd5fcf7e-f0a5-4dfe-8356-3b9255107a56" providerId="ADAL" clId="{C6A679BE-A115-40A5-9F1F-0B549076F451}" dt="2018-12-19T11:13:19.041" v="559" actId="14100"/>
          <ac:spMkLst>
            <pc:docMk/>
            <pc:sldMk cId="271087443" sldId="282"/>
            <ac:spMk id="14" creationId="{010F4E42-1739-48E0-A265-C168D14A2D73}"/>
          </ac:spMkLst>
        </pc:spChg>
        <pc:picChg chg="add mod">
          <ac:chgData name="Patrick Dean" userId="bd5fcf7e-f0a5-4dfe-8356-3b9255107a56" providerId="ADAL" clId="{C6A679BE-A115-40A5-9F1F-0B549076F451}" dt="2018-12-14T17:49:29.201" v="231" actId="1076"/>
          <ac:picMkLst>
            <pc:docMk/>
            <pc:sldMk cId="271087443" sldId="282"/>
            <ac:picMk id="16" creationId="{1C748D02-8BB2-4419-9171-5F90AA755B2B}"/>
          </ac:picMkLst>
        </pc:picChg>
        <pc:picChg chg="add mod">
          <ac:chgData name="Patrick Dean" userId="bd5fcf7e-f0a5-4dfe-8356-3b9255107a56" providerId="ADAL" clId="{C6A679BE-A115-40A5-9F1F-0B549076F451}" dt="2018-12-14T17:49:32.922" v="233" actId="1076"/>
          <ac:picMkLst>
            <pc:docMk/>
            <pc:sldMk cId="271087443" sldId="282"/>
            <ac:picMk id="17" creationId="{426B58D4-2438-4402-B5E6-4AA515BF2C5F}"/>
          </ac:picMkLst>
        </pc:picChg>
        <pc:picChg chg="add mod">
          <ac:chgData name="Patrick Dean" userId="bd5fcf7e-f0a5-4dfe-8356-3b9255107a56" providerId="ADAL" clId="{C6A679BE-A115-40A5-9F1F-0B549076F451}" dt="2018-12-14T17:53:52.646" v="416" actId="1038"/>
          <ac:picMkLst>
            <pc:docMk/>
            <pc:sldMk cId="271087443" sldId="282"/>
            <ac:picMk id="18" creationId="{9E26BFBE-3471-4FA8-B51A-D72724B2BBFD}"/>
          </ac:picMkLst>
        </pc:picChg>
      </pc:sldChg>
      <pc:sldChg chg="addSp modSp">
        <pc:chgData name="Patrick Dean" userId="bd5fcf7e-f0a5-4dfe-8356-3b9255107a56" providerId="ADAL" clId="{C6A679BE-A115-40A5-9F1F-0B549076F451}" dt="2018-12-19T11:13:03.319" v="558" actId="1036"/>
        <pc:sldMkLst>
          <pc:docMk/>
          <pc:sldMk cId="185262801" sldId="283"/>
        </pc:sldMkLst>
        <pc:spChg chg="mod">
          <ac:chgData name="Patrick Dean" userId="bd5fcf7e-f0a5-4dfe-8356-3b9255107a56" providerId="ADAL" clId="{C6A679BE-A115-40A5-9F1F-0B549076F451}" dt="2018-12-19T11:13:03.319" v="558" actId="1036"/>
          <ac:spMkLst>
            <pc:docMk/>
            <pc:sldMk cId="185262801" sldId="283"/>
            <ac:spMk id="7" creationId="{5D224D72-0E76-43C7-AC9B-8AC160DC0609}"/>
          </ac:spMkLst>
        </pc:spChg>
        <pc:picChg chg="add">
          <ac:chgData name="Patrick Dean" userId="bd5fcf7e-f0a5-4dfe-8356-3b9255107a56" providerId="ADAL" clId="{C6A679BE-A115-40A5-9F1F-0B549076F451}" dt="2018-12-14T17:49:42.319" v="237"/>
          <ac:picMkLst>
            <pc:docMk/>
            <pc:sldMk cId="185262801" sldId="283"/>
            <ac:picMk id="11" creationId="{9129F155-7392-4164-9E50-5E887BB25DF6}"/>
          </ac:picMkLst>
        </pc:picChg>
        <pc:picChg chg="add mod">
          <ac:chgData name="Patrick Dean" userId="bd5fcf7e-f0a5-4dfe-8356-3b9255107a56" providerId="ADAL" clId="{C6A679BE-A115-40A5-9F1F-0B549076F451}" dt="2018-12-14T17:49:45.025" v="239" actId="1076"/>
          <ac:picMkLst>
            <pc:docMk/>
            <pc:sldMk cId="185262801" sldId="283"/>
            <ac:picMk id="12" creationId="{B82D319A-E227-4545-8946-B4AB9E0D76FC}"/>
          </ac:picMkLst>
        </pc:picChg>
        <pc:picChg chg="add mod">
          <ac:chgData name="Patrick Dean" userId="bd5fcf7e-f0a5-4dfe-8356-3b9255107a56" providerId="ADAL" clId="{C6A679BE-A115-40A5-9F1F-0B549076F451}" dt="2018-12-14T17:54:48.654" v="471" actId="1037"/>
          <ac:picMkLst>
            <pc:docMk/>
            <pc:sldMk cId="185262801" sldId="283"/>
            <ac:picMk id="13" creationId="{4CFA19B2-990D-4AD2-9C38-15FCCEADC888}"/>
          </ac:picMkLst>
        </pc:picChg>
      </pc:sldChg>
      <pc:sldChg chg="addSp modSp">
        <pc:chgData name="Patrick Dean" userId="bd5fcf7e-f0a5-4dfe-8356-3b9255107a56" providerId="ADAL" clId="{C6A679BE-A115-40A5-9F1F-0B549076F451}" dt="2018-12-14T17:55:55.054" v="519" actId="1037"/>
        <pc:sldMkLst>
          <pc:docMk/>
          <pc:sldMk cId="3455935754" sldId="284"/>
        </pc:sldMkLst>
        <pc:picChg chg="add mod">
          <ac:chgData name="Patrick Dean" userId="bd5fcf7e-f0a5-4dfe-8356-3b9255107a56" providerId="ADAL" clId="{C6A679BE-A115-40A5-9F1F-0B549076F451}" dt="2018-12-14T17:49:25.177" v="229" actId="1076"/>
          <ac:picMkLst>
            <pc:docMk/>
            <pc:sldMk cId="3455935754" sldId="284"/>
            <ac:picMk id="11" creationId="{0E055363-9702-40A8-8E7D-24A234BB91C1}"/>
          </ac:picMkLst>
        </pc:picChg>
        <pc:picChg chg="add mod">
          <ac:chgData name="Patrick Dean" userId="bd5fcf7e-f0a5-4dfe-8356-3b9255107a56" providerId="ADAL" clId="{C6A679BE-A115-40A5-9F1F-0B549076F451}" dt="2018-12-14T17:55:55.054" v="519" actId="1037"/>
          <ac:picMkLst>
            <pc:docMk/>
            <pc:sldMk cId="3455935754" sldId="284"/>
            <ac:picMk id="12" creationId="{9DB9AC20-FB83-43BA-88CB-FC8BDD714C4C}"/>
          </ac:picMkLst>
        </pc:picChg>
      </pc:sldChg>
      <pc:sldChg chg="addSp delSp modSp">
        <pc:chgData name="Patrick Dean" userId="bd5fcf7e-f0a5-4dfe-8356-3b9255107a56" providerId="ADAL" clId="{C6A679BE-A115-40A5-9F1F-0B549076F451}" dt="2018-12-14T17:54:54.929" v="472" actId="478"/>
        <pc:sldMkLst>
          <pc:docMk/>
          <pc:sldMk cId="826480651" sldId="285"/>
        </pc:sldMkLst>
        <pc:spChg chg="mod">
          <ac:chgData name="Patrick Dean" userId="bd5fcf7e-f0a5-4dfe-8356-3b9255107a56" providerId="ADAL" clId="{C6A679BE-A115-40A5-9F1F-0B549076F451}" dt="2018-12-14T17:47:08.628" v="191" actId="1076"/>
          <ac:spMkLst>
            <pc:docMk/>
            <pc:sldMk cId="826480651" sldId="285"/>
            <ac:spMk id="3" creationId="{A6962663-974D-43A8-AF08-42FA18BAFD73}"/>
          </ac:spMkLst>
        </pc:spChg>
        <pc:spChg chg="mod ord topLvl">
          <ac:chgData name="Patrick Dean" userId="bd5fcf7e-f0a5-4dfe-8356-3b9255107a56" providerId="ADAL" clId="{C6A679BE-A115-40A5-9F1F-0B549076F451}" dt="2018-12-14T17:47:35.098" v="200" actId="1076"/>
          <ac:spMkLst>
            <pc:docMk/>
            <pc:sldMk cId="826480651" sldId="285"/>
            <ac:spMk id="14" creationId="{79B3F0B6-3F17-4F76-AA4E-D26BEAA9986F}"/>
          </ac:spMkLst>
        </pc:spChg>
        <pc:spChg chg="del">
          <ac:chgData name="Patrick Dean" userId="bd5fcf7e-f0a5-4dfe-8356-3b9255107a56" providerId="ADAL" clId="{C6A679BE-A115-40A5-9F1F-0B549076F451}" dt="2018-12-14T17:47:19.539" v="195" actId="478"/>
          <ac:spMkLst>
            <pc:docMk/>
            <pc:sldMk cId="826480651" sldId="285"/>
            <ac:spMk id="17" creationId="{DFF45F2A-883D-4A4A-AE49-A7DDC40A6DB8}"/>
          </ac:spMkLst>
        </pc:spChg>
        <pc:spChg chg="del">
          <ac:chgData name="Patrick Dean" userId="bd5fcf7e-f0a5-4dfe-8356-3b9255107a56" providerId="ADAL" clId="{C6A679BE-A115-40A5-9F1F-0B549076F451}" dt="2018-12-14T17:46:20.243" v="179" actId="478"/>
          <ac:spMkLst>
            <pc:docMk/>
            <pc:sldMk cId="826480651" sldId="285"/>
            <ac:spMk id="18" creationId="{021177A5-D101-40A8-A235-864A2D5778C3}"/>
          </ac:spMkLst>
        </pc:spChg>
        <pc:spChg chg="del topLvl">
          <ac:chgData name="Patrick Dean" userId="bd5fcf7e-f0a5-4dfe-8356-3b9255107a56" providerId="ADAL" clId="{C6A679BE-A115-40A5-9F1F-0B549076F451}" dt="2018-12-14T17:47:23.398" v="196" actId="478"/>
          <ac:spMkLst>
            <pc:docMk/>
            <pc:sldMk cId="826480651" sldId="285"/>
            <ac:spMk id="19" creationId="{704D59BA-F2B3-469C-9A34-155B01F9CAF5}"/>
          </ac:spMkLst>
        </pc:spChg>
        <pc:grpChg chg="del mod">
          <ac:chgData name="Patrick Dean" userId="bd5fcf7e-f0a5-4dfe-8356-3b9255107a56" providerId="ADAL" clId="{C6A679BE-A115-40A5-9F1F-0B549076F451}" dt="2018-12-14T17:46:16.182" v="177" actId="478"/>
          <ac:grpSpMkLst>
            <pc:docMk/>
            <pc:sldMk cId="826480651" sldId="285"/>
            <ac:grpSpMk id="9" creationId="{9747B863-5BD4-4A80-AF19-BB9DDED3FFED}"/>
          </ac:grpSpMkLst>
        </pc:grpChg>
        <pc:grpChg chg="del">
          <ac:chgData name="Patrick Dean" userId="bd5fcf7e-f0a5-4dfe-8356-3b9255107a56" providerId="ADAL" clId="{C6A679BE-A115-40A5-9F1F-0B549076F451}" dt="2018-12-14T17:47:19.539" v="195" actId="478"/>
          <ac:grpSpMkLst>
            <pc:docMk/>
            <pc:sldMk cId="826480651" sldId="285"/>
            <ac:grpSpMk id="15" creationId="{24B4C4AB-837A-4EDC-8442-C48F2A784C36}"/>
          </ac:grpSpMkLst>
        </pc:grpChg>
        <pc:grpChg chg="add del mod">
          <ac:chgData name="Patrick Dean" userId="bd5fcf7e-f0a5-4dfe-8356-3b9255107a56" providerId="ADAL" clId="{C6A679BE-A115-40A5-9F1F-0B549076F451}" dt="2018-12-14T17:47:23.398" v="196" actId="478"/>
          <ac:grpSpMkLst>
            <pc:docMk/>
            <pc:sldMk cId="826480651" sldId="285"/>
            <ac:grpSpMk id="20" creationId="{042C0239-07A5-4C28-B697-5DD4AA981C8D}"/>
          </ac:grpSpMkLst>
        </pc:grpChg>
        <pc:picChg chg="del">
          <ac:chgData name="Patrick Dean" userId="bd5fcf7e-f0a5-4dfe-8356-3b9255107a56" providerId="ADAL" clId="{C6A679BE-A115-40A5-9F1F-0B549076F451}" dt="2018-12-14T17:45:49.683" v="168" actId="478"/>
          <ac:picMkLst>
            <pc:docMk/>
            <pc:sldMk cId="826480651" sldId="285"/>
            <ac:picMk id="16" creationId="{1BE63335-4870-4B1B-8C3C-28675BE44053}"/>
          </ac:picMkLst>
        </pc:picChg>
        <pc:picChg chg="add mod ord">
          <ac:chgData name="Patrick Dean" userId="bd5fcf7e-f0a5-4dfe-8356-3b9255107a56" providerId="ADAL" clId="{C6A679BE-A115-40A5-9F1F-0B549076F451}" dt="2018-12-14T17:47:15.658" v="194" actId="1076"/>
          <ac:picMkLst>
            <pc:docMk/>
            <pc:sldMk cId="826480651" sldId="285"/>
            <ac:picMk id="22" creationId="{338CB25B-75D1-4861-AE74-D37DAD770DE0}"/>
          </ac:picMkLst>
        </pc:picChg>
        <pc:picChg chg="add mod">
          <ac:chgData name="Patrick Dean" userId="bd5fcf7e-f0a5-4dfe-8356-3b9255107a56" providerId="ADAL" clId="{C6A679BE-A115-40A5-9F1F-0B549076F451}" dt="2018-12-14T17:47:12.866" v="193" actId="1076"/>
          <ac:picMkLst>
            <pc:docMk/>
            <pc:sldMk cId="826480651" sldId="285"/>
            <ac:picMk id="23" creationId="{96024397-6F39-488D-8FB8-C6A2C5D29D17}"/>
          </ac:picMkLst>
        </pc:picChg>
        <pc:picChg chg="add">
          <ac:chgData name="Patrick Dean" userId="bd5fcf7e-f0a5-4dfe-8356-3b9255107a56" providerId="ADAL" clId="{C6A679BE-A115-40A5-9F1F-0B549076F451}" dt="2018-12-14T17:47:57.109" v="201"/>
          <ac:picMkLst>
            <pc:docMk/>
            <pc:sldMk cId="826480651" sldId="285"/>
            <ac:picMk id="25" creationId="{A4D7A160-08E6-4D14-AA45-2382E9102D94}"/>
          </ac:picMkLst>
        </pc:picChg>
        <pc:picChg chg="add del">
          <ac:chgData name="Patrick Dean" userId="bd5fcf7e-f0a5-4dfe-8356-3b9255107a56" providerId="ADAL" clId="{C6A679BE-A115-40A5-9F1F-0B549076F451}" dt="2018-12-14T17:54:54.929" v="472" actId="478"/>
          <ac:picMkLst>
            <pc:docMk/>
            <pc:sldMk cId="826480651" sldId="285"/>
            <ac:picMk id="26" creationId="{B3B2015E-F987-42D3-AAE1-C9FE769DFFBF}"/>
          </ac:picMkLst>
        </pc:picChg>
        <pc:picChg chg="add mod">
          <ac:chgData name="Patrick Dean" userId="bd5fcf7e-f0a5-4dfe-8356-3b9255107a56" providerId="ADAL" clId="{C6A679BE-A115-40A5-9F1F-0B549076F451}" dt="2018-12-14T17:49:19.506" v="225" actId="1076"/>
          <ac:picMkLst>
            <pc:docMk/>
            <pc:sldMk cId="826480651" sldId="285"/>
            <ac:picMk id="27" creationId="{A18F9D5E-3B85-4590-881F-736A08FD46DD}"/>
          </ac:picMkLst>
        </pc:picChg>
        <pc:picChg chg="add mod">
          <ac:chgData name="Patrick Dean" userId="bd5fcf7e-f0a5-4dfe-8356-3b9255107a56" providerId="ADAL" clId="{C6A679BE-A115-40A5-9F1F-0B549076F451}" dt="2018-12-14T17:49:21.441" v="227" actId="1076"/>
          <ac:picMkLst>
            <pc:docMk/>
            <pc:sldMk cId="826480651" sldId="285"/>
            <ac:picMk id="28" creationId="{A5BB5DB3-D739-4C4E-901F-51700612E785}"/>
          </ac:picMkLst>
        </pc:picChg>
      </pc:sldChg>
      <pc:sldChg chg="addSp modSp">
        <pc:chgData name="Patrick Dean" userId="bd5fcf7e-f0a5-4dfe-8356-3b9255107a56" providerId="ADAL" clId="{C6A679BE-A115-40A5-9F1F-0B549076F451}" dt="2018-12-14T17:54:00.532" v="431" actId="1037"/>
        <pc:sldMkLst>
          <pc:docMk/>
          <pc:sldMk cId="594392794" sldId="286"/>
        </pc:sldMkLst>
        <pc:picChg chg="add mod">
          <ac:chgData name="Patrick Dean" userId="bd5fcf7e-f0a5-4dfe-8356-3b9255107a56" providerId="ADAL" clId="{C6A679BE-A115-40A5-9F1F-0B549076F451}" dt="2018-12-14T17:49:14.297" v="221" actId="1076"/>
          <ac:picMkLst>
            <pc:docMk/>
            <pc:sldMk cId="594392794" sldId="286"/>
            <ac:picMk id="10" creationId="{143B5E3E-0014-4BEE-B032-98FD3B06418F}"/>
          </ac:picMkLst>
        </pc:picChg>
        <pc:picChg chg="add mod">
          <ac:chgData name="Patrick Dean" userId="bd5fcf7e-f0a5-4dfe-8356-3b9255107a56" providerId="ADAL" clId="{C6A679BE-A115-40A5-9F1F-0B549076F451}" dt="2018-12-14T17:49:16.361" v="223" actId="1076"/>
          <ac:picMkLst>
            <pc:docMk/>
            <pc:sldMk cId="594392794" sldId="286"/>
            <ac:picMk id="14" creationId="{48DC3DBC-B979-4FB2-ADBA-D78EFAF79AB4}"/>
          </ac:picMkLst>
        </pc:picChg>
        <pc:picChg chg="add mod">
          <ac:chgData name="Patrick Dean" userId="bd5fcf7e-f0a5-4dfe-8356-3b9255107a56" providerId="ADAL" clId="{C6A679BE-A115-40A5-9F1F-0B549076F451}" dt="2018-12-14T17:54:00.532" v="431" actId="1037"/>
          <ac:picMkLst>
            <pc:docMk/>
            <pc:sldMk cId="594392794" sldId="286"/>
            <ac:picMk id="15" creationId="{84D9C8F6-9708-4073-ADCF-98CD07EF0818}"/>
          </ac:picMkLst>
        </pc:picChg>
      </pc:sldChg>
      <pc:sldChg chg="addSp modSp">
        <pc:chgData name="Patrick Dean" userId="bd5fcf7e-f0a5-4dfe-8356-3b9255107a56" providerId="ADAL" clId="{C6A679BE-A115-40A5-9F1F-0B549076F451}" dt="2018-12-19T11:13:42.906" v="560" actId="14100"/>
        <pc:sldMkLst>
          <pc:docMk/>
          <pc:sldMk cId="1989616284" sldId="287"/>
        </pc:sldMkLst>
        <pc:spChg chg="mod">
          <ac:chgData name="Patrick Dean" userId="bd5fcf7e-f0a5-4dfe-8356-3b9255107a56" providerId="ADAL" clId="{C6A679BE-A115-40A5-9F1F-0B549076F451}" dt="2018-12-19T11:13:42.906" v="560" actId="14100"/>
          <ac:spMkLst>
            <pc:docMk/>
            <pc:sldMk cId="1989616284" sldId="287"/>
            <ac:spMk id="14" creationId="{84FE1DD3-8BB2-4939-8928-F254EA5EB0B6}"/>
          </ac:spMkLst>
        </pc:spChg>
        <pc:picChg chg="add mod">
          <ac:chgData name="Patrick Dean" userId="bd5fcf7e-f0a5-4dfe-8356-3b9255107a56" providerId="ADAL" clId="{C6A679BE-A115-40A5-9F1F-0B549076F451}" dt="2018-12-14T17:49:07.218" v="217" actId="1076"/>
          <ac:picMkLst>
            <pc:docMk/>
            <pc:sldMk cId="1989616284" sldId="287"/>
            <ac:picMk id="16" creationId="{2914CBFB-5A77-48AD-AC81-0EE78F60C606}"/>
          </ac:picMkLst>
        </pc:picChg>
        <pc:picChg chg="add mod">
          <ac:chgData name="Patrick Dean" userId="bd5fcf7e-f0a5-4dfe-8356-3b9255107a56" providerId="ADAL" clId="{C6A679BE-A115-40A5-9F1F-0B549076F451}" dt="2018-12-14T17:49:10.873" v="219" actId="1076"/>
          <ac:picMkLst>
            <pc:docMk/>
            <pc:sldMk cId="1989616284" sldId="287"/>
            <ac:picMk id="17" creationId="{49C8890F-F6A5-44E5-875E-F2643FE5621F}"/>
          </ac:picMkLst>
        </pc:picChg>
        <pc:picChg chg="add mod">
          <ac:chgData name="Patrick Dean" userId="bd5fcf7e-f0a5-4dfe-8356-3b9255107a56" providerId="ADAL" clId="{C6A679BE-A115-40A5-9F1F-0B549076F451}" dt="2018-12-14T17:54:05.653" v="436" actId="1035"/>
          <ac:picMkLst>
            <pc:docMk/>
            <pc:sldMk cId="1989616284" sldId="287"/>
            <ac:picMk id="18" creationId="{8E1B4CBF-D979-455E-A237-4075F161D1D4}"/>
          </ac:picMkLst>
        </pc:picChg>
      </pc:sldChg>
      <pc:sldChg chg="addSp modSp">
        <pc:chgData name="Patrick Dean" userId="bd5fcf7e-f0a5-4dfe-8356-3b9255107a56" providerId="ADAL" clId="{C6A679BE-A115-40A5-9F1F-0B549076F451}" dt="2018-12-19T11:13:50.418" v="577" actId="1035"/>
        <pc:sldMkLst>
          <pc:docMk/>
          <pc:sldMk cId="3216793076" sldId="288"/>
        </pc:sldMkLst>
        <pc:spChg chg="mod">
          <ac:chgData name="Patrick Dean" userId="bd5fcf7e-f0a5-4dfe-8356-3b9255107a56" providerId="ADAL" clId="{C6A679BE-A115-40A5-9F1F-0B549076F451}" dt="2018-12-19T11:13:50.418" v="577" actId="1035"/>
          <ac:spMkLst>
            <pc:docMk/>
            <pc:sldMk cId="3216793076" sldId="288"/>
            <ac:spMk id="7" creationId="{C5BA611B-D6D6-4453-9682-73999F63F285}"/>
          </ac:spMkLst>
        </pc:spChg>
        <pc:picChg chg="add mod">
          <ac:chgData name="Patrick Dean" userId="bd5fcf7e-f0a5-4dfe-8356-3b9255107a56" providerId="ADAL" clId="{C6A679BE-A115-40A5-9F1F-0B549076F451}" dt="2018-12-14T17:49:02.866" v="215" actId="1076"/>
          <ac:picMkLst>
            <pc:docMk/>
            <pc:sldMk cId="3216793076" sldId="288"/>
            <ac:picMk id="10" creationId="{6F4E259B-A134-4EA1-91FB-A0000030A022}"/>
          </ac:picMkLst>
        </pc:picChg>
      </pc:sldChg>
      <pc:sldChg chg="addSp modSp">
        <pc:chgData name="Patrick Dean" userId="bd5fcf7e-f0a5-4dfe-8356-3b9255107a56" providerId="ADAL" clId="{C6A679BE-A115-40A5-9F1F-0B549076F451}" dt="2018-12-14T17:48:59.481" v="213" actId="1076"/>
        <pc:sldMkLst>
          <pc:docMk/>
          <pc:sldMk cId="1910909641" sldId="289"/>
        </pc:sldMkLst>
        <pc:picChg chg="add">
          <ac:chgData name="Patrick Dean" userId="bd5fcf7e-f0a5-4dfe-8356-3b9255107a56" providerId="ADAL" clId="{C6A679BE-A115-40A5-9F1F-0B549076F451}" dt="2018-12-14T17:48:09.364" v="203"/>
          <ac:picMkLst>
            <pc:docMk/>
            <pc:sldMk cId="1910909641" sldId="289"/>
            <ac:picMk id="11" creationId="{A8215615-43F6-430D-82DF-6BF38D56307D}"/>
          </ac:picMkLst>
        </pc:picChg>
        <pc:picChg chg="add">
          <ac:chgData name="Patrick Dean" userId="bd5fcf7e-f0a5-4dfe-8356-3b9255107a56" providerId="ADAL" clId="{C6A679BE-A115-40A5-9F1F-0B549076F451}" dt="2018-12-14T17:48:12.493" v="204"/>
          <ac:picMkLst>
            <pc:docMk/>
            <pc:sldMk cId="1910909641" sldId="289"/>
            <ac:picMk id="12" creationId="{15778C5E-467A-4C8F-9186-37881F1305F3}"/>
          </ac:picMkLst>
        </pc:picChg>
        <pc:picChg chg="add mod">
          <ac:chgData name="Patrick Dean" userId="bd5fcf7e-f0a5-4dfe-8356-3b9255107a56" providerId="ADAL" clId="{C6A679BE-A115-40A5-9F1F-0B549076F451}" dt="2018-12-14T17:48:25.257" v="206" actId="1076"/>
          <ac:picMkLst>
            <pc:docMk/>
            <pc:sldMk cId="1910909641" sldId="289"/>
            <ac:picMk id="13" creationId="{6527706D-3503-4345-808F-F0B57236390D}"/>
          </ac:picMkLst>
        </pc:picChg>
        <pc:picChg chg="add mod">
          <ac:chgData name="Patrick Dean" userId="bd5fcf7e-f0a5-4dfe-8356-3b9255107a56" providerId="ADAL" clId="{C6A679BE-A115-40A5-9F1F-0B549076F451}" dt="2018-12-14T17:48:56.849" v="211" actId="1076"/>
          <ac:picMkLst>
            <pc:docMk/>
            <pc:sldMk cId="1910909641" sldId="289"/>
            <ac:picMk id="14" creationId="{F258828C-CACF-4AC0-B7EC-8EAED2EFC8C1}"/>
          </ac:picMkLst>
        </pc:picChg>
        <pc:picChg chg="add mod">
          <ac:chgData name="Patrick Dean" userId="bd5fcf7e-f0a5-4dfe-8356-3b9255107a56" providerId="ADAL" clId="{C6A679BE-A115-40A5-9F1F-0B549076F451}" dt="2018-12-14T17:48:59.481" v="213" actId="1076"/>
          <ac:picMkLst>
            <pc:docMk/>
            <pc:sldMk cId="1910909641" sldId="289"/>
            <ac:picMk id="15" creationId="{96C014D3-258C-49B7-9F72-758DA302E21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24D1C-202F-4622-803A-3F6E38CBB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FEAE2-08CA-4E5B-9479-E46FDB07C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EBC59-CC55-4E3F-A1D2-A5B8429F6A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7B45EB-ED46-459F-BDD1-DAF4BE589D72}" type="datetimeFigureOut">
              <a:rPr lang="en-GB" smtClean="0"/>
              <a:t>09/03/2019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E9178-1545-4048-8405-D76D9BFD5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61C0E-A779-47EA-B2D4-6BE92C6F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61F2E9-0226-484D-9E19-8B2930335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52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DC66-5019-4A42-8FE8-516D74CAB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3579-C5E3-4208-A1A9-7D2181705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F1ABF-8148-4CD0-A820-1AFEEAD10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7B45EB-ED46-459F-BDD1-DAF4BE589D72}" type="datetimeFigureOut">
              <a:rPr lang="en-GB" smtClean="0"/>
              <a:t>09/03/2019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AA3CB-C073-4F9C-8E2E-9E59E5351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FBB90-5B5C-4F9A-B5ED-15BC0104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61F2E9-0226-484D-9E19-8B2930335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47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7C5DA0-67C5-49A2-BEB4-CBDFD5B63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094F69-EC15-4BAA-B30D-E78C38637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7925F-A72D-4841-A149-63FFC1C04A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7B45EB-ED46-459F-BDD1-DAF4BE589D72}" type="datetimeFigureOut">
              <a:rPr lang="en-GB" smtClean="0"/>
              <a:t>09/03/2019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D493F-32B1-439E-84B5-0AE43C6B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E95B5-132C-4C63-A497-44124549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61F2E9-0226-484D-9E19-8B2930335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0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18929-7AD2-4A9F-A133-AEE845ED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5287-5C92-4A08-B183-F0BBC48DF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D2AF2-A112-4577-94E0-B0230E04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7B45EB-ED46-459F-BDD1-DAF4BE589D72}" type="datetimeFigureOut">
              <a:rPr lang="en-GB" smtClean="0"/>
              <a:t>09/03/2019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D3DF7-878C-45FF-BF98-72C238DE4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A5CB1-D85D-4AD1-8F25-09953139B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61F2E9-0226-484D-9E19-8B2930335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22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DD9F-024E-410D-8672-D0FB53E55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EBB1A-E488-45DE-BB41-0A487EE86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833D6-E09E-47B3-8A4C-45585784E0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7B45EB-ED46-459F-BDD1-DAF4BE589D72}" type="datetimeFigureOut">
              <a:rPr lang="en-GB" smtClean="0"/>
              <a:t>09/03/2019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2E59B-2C1E-49C4-9C31-77C843B6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46876-5DF4-4B23-A292-48EE3A10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61F2E9-0226-484D-9E19-8B2930335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45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D8A58-C194-4F0C-A4CC-5F4A9AB95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3CC4D-88A4-4E06-ACC2-5CC36E473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F941D-9342-4FFE-8E10-36281F233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63778-6C79-48D9-A4EA-245F3E46F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7B45EB-ED46-459F-BDD1-DAF4BE589D72}" type="datetimeFigureOut">
              <a:rPr lang="en-GB" smtClean="0"/>
              <a:t>09/03/2019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FB50B-2D06-4F69-8238-B706798E0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1EEE5-F130-413B-A07A-E68C3672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61F2E9-0226-484D-9E19-8B2930335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25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A52F9-052D-45FA-BE58-A053B56BC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3AFA1-4FC3-445B-B00B-10CC1F5B5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D8A13A-DBE9-4668-9D3B-EA4032335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2B29BE-DED0-48BE-AD71-AD0B09AAB5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5635CB-B602-4ED5-A2E3-589F4BA155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05CA71-F39E-44FA-9256-239B5185DA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7B45EB-ED46-459F-BDD1-DAF4BE589D72}" type="datetimeFigureOut">
              <a:rPr lang="en-GB" smtClean="0"/>
              <a:t>09/03/2019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35369D-8824-4891-B9D4-611A19A8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D90D23-5E0E-43AF-9174-6488B12D6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61F2E9-0226-484D-9E19-8B2930335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24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16A2E-363E-4D49-9967-810F2949A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0C3D8A-08A5-46B0-9FDA-B9DD4E6611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7B45EB-ED46-459F-BDD1-DAF4BE589D72}" type="datetimeFigureOut">
              <a:rPr lang="en-GB" smtClean="0"/>
              <a:t>09/03/2019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20B9B-286F-4DAD-9190-71553EE69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397A9E-F8E2-479D-825B-B8327F0B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61F2E9-0226-484D-9E19-8B2930335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4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9633C-0E96-4905-8EB1-36E3BA6960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7B45EB-ED46-459F-BDD1-DAF4BE589D72}" type="datetimeFigureOut">
              <a:rPr lang="en-GB" smtClean="0"/>
              <a:t>09/03/2019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F58541-5810-47EA-9751-D11AB6C90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A1C04-1497-40B6-AA70-B0D41963B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61F2E9-0226-484D-9E19-8B2930335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702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E670-B605-49F2-82BF-CAC740E63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13CD6-99E0-4734-8AB8-23D845ECE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1B183-8EBF-4D0E-B3B9-3D2292858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00BA1-AB50-4762-935F-D240ADFF0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7B45EB-ED46-459F-BDD1-DAF4BE589D72}" type="datetimeFigureOut">
              <a:rPr lang="en-GB" smtClean="0"/>
              <a:t>09/03/2019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7F1BB-8681-41E9-AF79-FFAB3FDDB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4F70-F3F8-435E-9661-A4037B605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61F2E9-0226-484D-9E19-8B2930335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6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D424C-74A0-4641-AE05-79BA12D93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0B3F8-FD96-4228-A194-18900AC81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53091-6C05-44BA-88AE-01253F321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9F6D9-46FB-4618-8AE0-7CA5857F13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7B45EB-ED46-459F-BDD1-DAF4BE589D72}" type="datetimeFigureOut">
              <a:rPr lang="en-GB" smtClean="0"/>
              <a:t>09/03/2019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E4D8F-B4AE-4505-85B5-81C6CC653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BA8DD-A033-4A19-B94F-CDB5E7F8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61F2E9-0226-484D-9E19-8B2930335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1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F0CAC5-0747-4C73-8B53-F4F612BE2D7E}"/>
              </a:ext>
            </a:extLst>
          </p:cNvPr>
          <p:cNvGrpSpPr/>
          <p:nvPr userDrawn="1"/>
        </p:nvGrpSpPr>
        <p:grpSpPr>
          <a:xfrm>
            <a:off x="0" y="5797168"/>
            <a:ext cx="12192001" cy="1060832"/>
            <a:chOff x="0" y="5797168"/>
            <a:chExt cx="12192001" cy="10608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855A944-2FE4-4CE6-ACCD-634DACD90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0" y="5797168"/>
              <a:ext cx="5774944" cy="106083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B9AD7B-C73F-497E-9444-605AA7E02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5774944" y="5797168"/>
              <a:ext cx="5774944" cy="106083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EC8F517-5D46-4FA0-B163-B11242CFCC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r="88156"/>
            <a:stretch/>
          </p:blipFill>
          <p:spPr>
            <a:xfrm>
              <a:off x="11540745" y="5797168"/>
              <a:ext cx="651256" cy="10608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550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1.xml"/><Relationship Id="rId3" Type="http://schemas.openxmlformats.org/officeDocument/2006/relationships/image" Target="../media/image3.jpeg"/><Relationship Id="rId21" Type="http://schemas.openxmlformats.org/officeDocument/2006/relationships/slide" Target="slide16.xml"/><Relationship Id="rId34" Type="http://schemas.openxmlformats.org/officeDocument/2006/relationships/slide" Target="slide33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2.xml"/><Relationship Id="rId33" Type="http://schemas.openxmlformats.org/officeDocument/2006/relationships/slide" Target="slide34.xml"/><Relationship Id="rId38" Type="http://schemas.openxmlformats.org/officeDocument/2006/relationships/image" Target="../media/image5.png"/><Relationship Id="rId2" Type="http://schemas.openxmlformats.org/officeDocument/2006/relationships/image" Target="../media/image2.png"/><Relationship Id="rId16" Type="http://schemas.openxmlformats.org/officeDocument/2006/relationships/slide" Target="slide11.xml"/><Relationship Id="rId20" Type="http://schemas.openxmlformats.org/officeDocument/2006/relationships/slide" Target="slide17.xml"/><Relationship Id="rId29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6.xml"/><Relationship Id="rId24" Type="http://schemas.openxmlformats.org/officeDocument/2006/relationships/slide" Target="slide23.xml"/><Relationship Id="rId32" Type="http://schemas.openxmlformats.org/officeDocument/2006/relationships/slide" Target="slide30.xml"/><Relationship Id="rId37" Type="http://schemas.openxmlformats.org/officeDocument/2006/relationships/image" Target="../media/image4.png"/><Relationship Id="rId5" Type="http://schemas.openxmlformats.org/officeDocument/2006/relationships/slide" Target="slide3.xml"/><Relationship Id="rId15" Type="http://schemas.openxmlformats.org/officeDocument/2006/relationships/slide" Target="slide12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36" Type="http://schemas.openxmlformats.org/officeDocument/2006/relationships/slide" Target="slide31.xml"/><Relationship Id="rId10" Type="http://schemas.openxmlformats.org/officeDocument/2006/relationships/slide" Target="slide7.xml"/><Relationship Id="rId19" Type="http://schemas.openxmlformats.org/officeDocument/2006/relationships/slide" Target="slide18.xml"/><Relationship Id="rId31" Type="http://schemas.openxmlformats.org/officeDocument/2006/relationships/slide" Target="slide26.xml"/><Relationship Id="rId4" Type="http://schemas.openxmlformats.org/officeDocument/2006/relationships/slide" Target="slide4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7.xml"/><Relationship Id="rId35" Type="http://schemas.openxmlformats.org/officeDocument/2006/relationships/slide" Target="slide3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e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afod.org.uk/Education/Primary-teaching-resources/Lent" TargetMode="External"/><Relationship Id="rId5" Type="http://schemas.openxmlformats.org/officeDocument/2006/relationships/image" Target="../media/image16.sv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eg"/><Relationship Id="rId7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8.jpg"/><Relationship Id="rId4" Type="http://schemas.openxmlformats.org/officeDocument/2006/relationships/hyperlink" Target="http://cafod.org.uk/Education/Primary-schools/Water" TargetMode="External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21.svg"/><Relationship Id="rId2" Type="http://schemas.openxmlformats.org/officeDocument/2006/relationships/hyperlink" Target="https://cafod.org.uk/Media/Files/Resources/Primary/Resource-collection-files/Annunciation-resource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8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12" Type="http://schemas.openxmlformats.org/officeDocument/2006/relationships/image" Target="../media/image5.png"/><Relationship Id="rId2" Type="http://schemas.openxmlformats.org/officeDocument/2006/relationships/hyperlink" Target="https://cafod.org.uk/Education/Primary-teaching-resources/Len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32.jpg"/><Relationship Id="rId10" Type="http://schemas.openxmlformats.org/officeDocument/2006/relationships/image" Target="../media/image15.png"/><Relationship Id="rId4" Type="http://schemas.openxmlformats.org/officeDocument/2006/relationships/image" Target="../media/image3.jpe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afod.org.uk/Education/Primary-schools/Lent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jpeg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3.png"/><Relationship Id="rId10" Type="http://schemas.openxmlformats.org/officeDocument/2006/relationships/image" Target="../media/image5.png"/><Relationship Id="rId4" Type="http://schemas.openxmlformats.org/officeDocument/2006/relationships/image" Target="../media/image27.jp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8.pn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5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jpeg"/><Relationship Id="rId7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1.svg"/><Relationship Id="rId10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8.pn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1.sv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jpeg"/><Relationship Id="rId7" Type="http://schemas.openxmlformats.org/officeDocument/2006/relationships/hyperlink" Target="http://cafod.org.uk/Education/Primary-schools/Len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16.sv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eg"/><Relationship Id="rId7" Type="http://schemas.openxmlformats.org/officeDocument/2006/relationships/hyperlink" Target="https://cafod.org.uk/Education/Primary-teaching-resources/Fairtrad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16.sv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eg"/><Relationship Id="rId7" Type="http://schemas.openxmlformats.org/officeDocument/2006/relationships/hyperlink" Target="http://cafod.org.uk/Education/Primary-schools/Len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11.sv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44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.jpeg"/><Relationship Id="rId9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8.pn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1.sv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21.sv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afod.org.uk/Education/Primary-teaching-resources/Lent" TargetMode="External"/><Relationship Id="rId5" Type="http://schemas.openxmlformats.org/officeDocument/2006/relationships/image" Target="../media/image16.sv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hyperlink" Target="mailto:schools@cafod.org.uk?subject=Lent%20poster%20display%20pictur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3.jpe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12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6.svg"/><Relationship Id="rId2" Type="http://schemas.openxmlformats.org/officeDocument/2006/relationships/hyperlink" Target="http://cafod.org.uk/Education/Primary-schools/Len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4.jpg"/><Relationship Id="rId4" Type="http://schemas.openxmlformats.org/officeDocument/2006/relationships/image" Target="../media/image3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E61C656-9A84-4DD2-A8FF-C58D0B6A0040}"/>
              </a:ext>
            </a:extLst>
          </p:cNvPr>
          <p:cNvSpPr txBox="1"/>
          <p:nvPr/>
        </p:nvSpPr>
        <p:spPr>
          <a:xfrm>
            <a:off x="3385176" y="414882"/>
            <a:ext cx="5421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EE0F93"/>
                </a:solidFill>
                <a:latin typeface="Montserrat Alternates ExtraBold" panose="00000900000000000000" pitchFamily="2" charset="0"/>
                <a:ea typeface="Verdana" panose="020B0604030504040204" pitchFamily="34" charset="0"/>
              </a:rPr>
              <a:t>Lent Calendar 2019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FEE9C3-2BF3-4548-8F76-603B1FC2ADE8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42584C5-EB98-4439-A52A-7609E2420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D15F532-E4E6-4A1C-9E08-7332308A5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CD10E99-A23F-404E-BDA4-C50976677304}"/>
              </a:ext>
            </a:extLst>
          </p:cNvPr>
          <p:cNvSpPr txBox="1"/>
          <p:nvPr/>
        </p:nvSpPr>
        <p:spPr>
          <a:xfrm>
            <a:off x="7543800" y="6368649"/>
            <a:ext cx="486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F000"/>
                </a:solidFill>
                <a:latin typeface="Montserrat Alternates ExtraBold" panose="00000900000000000000" pitchFamily="2" charset="0"/>
                <a:ea typeface="Verdana" panose="020B0604030504040204" pitchFamily="34" charset="0"/>
              </a:rPr>
              <a:t>…because no one should go hungry.</a:t>
            </a:r>
            <a:endParaRPr lang="en-GB" b="1">
              <a:solidFill>
                <a:srgbClr val="FFF000"/>
              </a:solidFill>
              <a:latin typeface="Montserrat Alternates ExtraBold" panose="00000900000000000000" pitchFamily="2" charset="0"/>
              <a:ea typeface="Verdana" panose="020B0604030504040204" pitchFamily="34" charset="0"/>
            </a:endParaRPr>
          </a:p>
        </p:txBody>
      </p:sp>
      <p:sp>
        <p:nvSpPr>
          <p:cNvPr id="29" name="Rectangle 68">
            <a:hlinkClick r:id="rId4" action="ppaction://hlinksldjump" tooltip="8 March - International Women's Day"/>
            <a:extLst>
              <a:ext uri="{FF2B5EF4-FFF2-40B4-BE49-F238E27FC236}">
                <a16:creationId xmlns:a16="http://schemas.microsoft.com/office/drawing/2014/main" id="{40734D5B-5A03-429E-A9CA-EB83E7051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0690" y="1549975"/>
            <a:ext cx="1011435" cy="503394"/>
          </a:xfrm>
          <a:prstGeom prst="rect">
            <a:avLst/>
          </a:prstGeom>
          <a:solidFill>
            <a:srgbClr val="EE0F93"/>
          </a:solidFill>
          <a:ln w="28575" cap="rnd">
            <a:solidFill>
              <a:srgbClr val="26369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ea typeface="MS PGothic" panose="020B0600070205080204" pitchFamily="34" charset="-128"/>
              </a:rPr>
              <a:t>8 Mar</a:t>
            </a:r>
          </a:p>
        </p:txBody>
      </p:sp>
      <p:sp>
        <p:nvSpPr>
          <p:cNvPr id="30" name="Rectangle 68">
            <a:hlinkClick r:id="rId5" action="ppaction://hlinksldjump" tooltip="7 March"/>
            <a:extLst>
              <a:ext uri="{FF2B5EF4-FFF2-40B4-BE49-F238E27FC236}">
                <a16:creationId xmlns:a16="http://schemas.microsoft.com/office/drawing/2014/main" id="{F295FD51-9BF5-46E4-AFFE-2C8771A8D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9115" y="1537274"/>
            <a:ext cx="1011435" cy="504943"/>
          </a:xfrm>
          <a:prstGeom prst="rect">
            <a:avLst/>
          </a:prstGeom>
          <a:solidFill>
            <a:srgbClr val="EE0F93"/>
          </a:solidFill>
          <a:ln w="28575" cap="rnd">
            <a:solidFill>
              <a:srgbClr val="26369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ea typeface="MS PGothic" panose="020B0600070205080204" pitchFamily="34" charset="-128"/>
              </a:rPr>
              <a:t>7 Mar</a:t>
            </a:r>
          </a:p>
        </p:txBody>
      </p:sp>
      <p:sp>
        <p:nvSpPr>
          <p:cNvPr id="31" name="Rectangle 68">
            <a:hlinkClick r:id="rId6" action="ppaction://hlinksldjump" tooltip="6 March - Ash Wednesday"/>
            <a:extLst>
              <a:ext uri="{FF2B5EF4-FFF2-40B4-BE49-F238E27FC236}">
                <a16:creationId xmlns:a16="http://schemas.microsoft.com/office/drawing/2014/main" id="{8C339E6E-0455-4EFF-BAEF-E8B3763DA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540" y="1540450"/>
            <a:ext cx="1011435" cy="503394"/>
          </a:xfrm>
          <a:prstGeom prst="rect">
            <a:avLst/>
          </a:prstGeom>
          <a:solidFill>
            <a:srgbClr val="EE0F93"/>
          </a:solidFill>
          <a:ln w="28575" cap="rnd">
            <a:solidFill>
              <a:srgbClr val="26369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ea typeface="MS PGothic" panose="020B0600070205080204" pitchFamily="34" charset="-128"/>
              </a:rPr>
              <a:t>6 Mar</a:t>
            </a:r>
          </a:p>
        </p:txBody>
      </p:sp>
      <p:sp>
        <p:nvSpPr>
          <p:cNvPr id="32" name="Rectangle 68">
            <a:hlinkClick r:id="rId7" action="ppaction://hlinksldjump" tooltip="11 March"/>
            <a:extLst>
              <a:ext uri="{FF2B5EF4-FFF2-40B4-BE49-F238E27FC236}">
                <a16:creationId xmlns:a16="http://schemas.microsoft.com/office/drawing/2014/main" id="{7BFE8E88-2CE6-440F-AD37-B8443602D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927" y="2181799"/>
            <a:ext cx="1011435" cy="503393"/>
          </a:xfrm>
          <a:prstGeom prst="rect">
            <a:avLst/>
          </a:prstGeom>
          <a:solidFill>
            <a:srgbClr val="EE0F93"/>
          </a:solidFill>
          <a:ln w="28575" cap="rnd">
            <a:solidFill>
              <a:srgbClr val="26369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  <a:ea typeface="MS PGothic" panose="020B0600070205080204" pitchFamily="34" charset="-128"/>
              </a:rPr>
              <a:t>11 Mar</a:t>
            </a:r>
          </a:p>
        </p:txBody>
      </p:sp>
      <p:sp>
        <p:nvSpPr>
          <p:cNvPr id="33" name="Rectangle 68">
            <a:hlinkClick r:id="rId8" action="ppaction://hlinksldjump" tooltip="15 March - Family Fast Day!"/>
            <a:extLst>
              <a:ext uri="{FF2B5EF4-FFF2-40B4-BE49-F238E27FC236}">
                <a16:creationId xmlns:a16="http://schemas.microsoft.com/office/drawing/2014/main" id="{333A0E61-1B2E-4B02-B433-54AE964DD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029" y="2192911"/>
            <a:ext cx="1012984" cy="503395"/>
          </a:xfrm>
          <a:prstGeom prst="rect">
            <a:avLst/>
          </a:prstGeom>
          <a:solidFill>
            <a:srgbClr val="EE0F93"/>
          </a:solidFill>
          <a:ln w="28575" cap="rnd">
            <a:solidFill>
              <a:srgbClr val="26369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ea typeface="MS PGothic" panose="020B0600070205080204" pitchFamily="34" charset="-128"/>
              </a:rPr>
              <a:t>15 Mar</a:t>
            </a:r>
          </a:p>
        </p:txBody>
      </p:sp>
      <p:sp>
        <p:nvSpPr>
          <p:cNvPr id="34" name="Rectangle 68">
            <a:hlinkClick r:id="rId9" action="ppaction://hlinksldjump" tooltip="14 March"/>
            <a:extLst>
              <a:ext uri="{FF2B5EF4-FFF2-40B4-BE49-F238E27FC236}">
                <a16:creationId xmlns:a16="http://schemas.microsoft.com/office/drawing/2014/main" id="{83387EBD-1967-4262-AD0A-EFE22D2C3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002" y="2181799"/>
            <a:ext cx="1011435" cy="503393"/>
          </a:xfrm>
          <a:prstGeom prst="rect">
            <a:avLst/>
          </a:prstGeom>
          <a:solidFill>
            <a:srgbClr val="EE0F93"/>
          </a:solidFill>
          <a:ln w="28575" cap="rnd">
            <a:solidFill>
              <a:srgbClr val="26369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ea typeface="MS PGothic" panose="020B0600070205080204" pitchFamily="34" charset="-128"/>
              </a:rPr>
              <a:t>14 Mar</a:t>
            </a:r>
            <a:endParaRPr lang="en-GB" altLang="en-US" sz="1400" b="1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5" name="Rectangle 68">
            <a:hlinkClick r:id="rId10" action="ppaction://hlinksldjump" tooltip="13 March"/>
            <a:extLst>
              <a:ext uri="{FF2B5EF4-FFF2-40B4-BE49-F238E27FC236}">
                <a16:creationId xmlns:a16="http://schemas.microsoft.com/office/drawing/2014/main" id="{D65BD9E1-6C90-4B8E-9A3F-A40D6F594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6427" y="2183386"/>
            <a:ext cx="1011435" cy="503394"/>
          </a:xfrm>
          <a:prstGeom prst="rect">
            <a:avLst/>
          </a:prstGeom>
          <a:solidFill>
            <a:srgbClr val="EE0F93"/>
          </a:solidFill>
          <a:ln w="28575" cap="rnd">
            <a:solidFill>
              <a:srgbClr val="26369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ea typeface="MS PGothic" panose="020B0600070205080204" pitchFamily="34" charset="-128"/>
              </a:rPr>
              <a:t>13 Mar</a:t>
            </a:r>
          </a:p>
        </p:txBody>
      </p:sp>
      <p:sp>
        <p:nvSpPr>
          <p:cNvPr id="36" name="Rectangle 68">
            <a:hlinkClick r:id="rId11" action="ppaction://hlinksldjump" tooltip="12 March"/>
            <a:extLst>
              <a:ext uri="{FF2B5EF4-FFF2-40B4-BE49-F238E27FC236}">
                <a16:creationId xmlns:a16="http://schemas.microsoft.com/office/drawing/2014/main" id="{A36EBA28-3DBC-4BCF-BAC8-0F950D39C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852" y="2172274"/>
            <a:ext cx="1011435" cy="503393"/>
          </a:xfrm>
          <a:prstGeom prst="rect">
            <a:avLst/>
          </a:prstGeom>
          <a:solidFill>
            <a:srgbClr val="EE0F93"/>
          </a:solidFill>
          <a:ln w="28575" cap="rnd">
            <a:solidFill>
              <a:srgbClr val="26369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  <a:ea typeface="MS PGothic" panose="020B0600070205080204" pitchFamily="34" charset="-128"/>
              </a:rPr>
              <a:t>12 Mar</a:t>
            </a:r>
          </a:p>
        </p:txBody>
      </p:sp>
      <p:sp>
        <p:nvSpPr>
          <p:cNvPr id="37" name="Rectangle 68">
            <a:hlinkClick r:id="rId12" action="ppaction://hlinksldjump" tooltip="18 March"/>
            <a:extLst>
              <a:ext uri="{FF2B5EF4-FFF2-40B4-BE49-F238E27FC236}">
                <a16:creationId xmlns:a16="http://schemas.microsoft.com/office/drawing/2014/main" id="{CDF80303-B51B-4966-8CDD-65DD33590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927" y="2835849"/>
            <a:ext cx="1011435" cy="504943"/>
          </a:xfrm>
          <a:prstGeom prst="rect">
            <a:avLst/>
          </a:prstGeom>
          <a:solidFill>
            <a:srgbClr val="EE0F93"/>
          </a:solidFill>
          <a:ln w="28575" cap="rnd">
            <a:solidFill>
              <a:srgbClr val="26369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ea typeface="MS PGothic" panose="020B0600070205080204" pitchFamily="34" charset="-128"/>
              </a:rPr>
              <a:t>18 Mar</a:t>
            </a:r>
            <a:endParaRPr lang="en-GB" altLang="en-US" sz="1400" b="1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8" name="Rectangle 68">
            <a:hlinkClick r:id="rId13" action="ppaction://hlinksldjump" tooltip="22 March - World Water Day"/>
            <a:extLst>
              <a:ext uri="{FF2B5EF4-FFF2-40B4-BE49-F238E27FC236}">
                <a16:creationId xmlns:a16="http://schemas.microsoft.com/office/drawing/2014/main" id="{D042559C-D825-49F9-803B-DB43A9A24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029" y="2848550"/>
            <a:ext cx="1012984" cy="503394"/>
          </a:xfrm>
          <a:prstGeom prst="rect">
            <a:avLst/>
          </a:prstGeom>
          <a:solidFill>
            <a:srgbClr val="EE0F93"/>
          </a:solidFill>
          <a:ln w="28575" cap="rnd">
            <a:solidFill>
              <a:srgbClr val="26369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ea typeface="MS PGothic" panose="020B0600070205080204" pitchFamily="34" charset="-128"/>
              </a:rPr>
              <a:t>22 Mar</a:t>
            </a:r>
          </a:p>
        </p:txBody>
      </p:sp>
      <p:sp>
        <p:nvSpPr>
          <p:cNvPr id="39" name="Rectangle 68">
            <a:hlinkClick r:id="rId14" action="ppaction://hlinksldjump" tooltip="21 March"/>
            <a:extLst>
              <a:ext uri="{FF2B5EF4-FFF2-40B4-BE49-F238E27FC236}">
                <a16:creationId xmlns:a16="http://schemas.microsoft.com/office/drawing/2014/main" id="{8237C64E-C8BF-45FA-AB53-563C09A06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002" y="2835849"/>
            <a:ext cx="1011435" cy="504943"/>
          </a:xfrm>
          <a:prstGeom prst="rect">
            <a:avLst/>
          </a:prstGeom>
          <a:solidFill>
            <a:srgbClr val="EE0F93"/>
          </a:solidFill>
          <a:ln w="28575" cap="rnd">
            <a:solidFill>
              <a:srgbClr val="26369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ea typeface="MS PGothic" panose="020B0600070205080204" pitchFamily="34" charset="-128"/>
              </a:rPr>
              <a:t>21 Mar</a:t>
            </a:r>
            <a:endParaRPr lang="en-GB" altLang="en-US" sz="1600" b="1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0" name="Rectangle 68">
            <a:hlinkClick r:id="rId15" action="ppaction://hlinksldjump" tooltip="20 March - International Day of Happiness"/>
            <a:extLst>
              <a:ext uri="{FF2B5EF4-FFF2-40B4-BE49-F238E27FC236}">
                <a16:creationId xmlns:a16="http://schemas.microsoft.com/office/drawing/2014/main" id="{0C26C16B-60FF-462C-A0F3-978B8CA03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6427" y="2839024"/>
            <a:ext cx="1011435" cy="503393"/>
          </a:xfrm>
          <a:prstGeom prst="rect">
            <a:avLst/>
          </a:prstGeom>
          <a:solidFill>
            <a:srgbClr val="EE0F93"/>
          </a:solidFill>
          <a:ln w="28575" cap="rnd">
            <a:solidFill>
              <a:srgbClr val="26369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ea typeface="MS PGothic" panose="020B0600070205080204" pitchFamily="34" charset="-128"/>
              </a:rPr>
              <a:t>20 Mar</a:t>
            </a:r>
            <a:endParaRPr lang="en-GB" altLang="en-US" sz="1600" b="1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1" name="Rectangle 68">
            <a:hlinkClick r:id="rId16" action="ppaction://hlinksldjump" tooltip="19 March"/>
            <a:extLst>
              <a:ext uri="{FF2B5EF4-FFF2-40B4-BE49-F238E27FC236}">
                <a16:creationId xmlns:a16="http://schemas.microsoft.com/office/drawing/2014/main" id="{01B936AD-172D-4037-807D-9D821691E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852" y="2827911"/>
            <a:ext cx="1011435" cy="503394"/>
          </a:xfrm>
          <a:prstGeom prst="rect">
            <a:avLst/>
          </a:prstGeom>
          <a:solidFill>
            <a:srgbClr val="EE0F93"/>
          </a:solidFill>
          <a:ln w="28575" cap="rnd">
            <a:solidFill>
              <a:srgbClr val="26369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ea typeface="MS PGothic" panose="020B0600070205080204" pitchFamily="34" charset="-128"/>
              </a:rPr>
              <a:t>19 Mar</a:t>
            </a:r>
            <a:endParaRPr lang="en-GB" altLang="en-US" sz="1400" b="1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2" name="Rectangle 68">
            <a:hlinkClick r:id="rId17" action="ppaction://hlinksldjump" tooltip="25 March - Annunication"/>
            <a:extLst>
              <a:ext uri="{FF2B5EF4-FFF2-40B4-BE49-F238E27FC236}">
                <a16:creationId xmlns:a16="http://schemas.microsoft.com/office/drawing/2014/main" id="{12E26A1C-597B-4137-9CB2-B4A9186C4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4266" y="3480375"/>
            <a:ext cx="1012984" cy="503394"/>
          </a:xfrm>
          <a:prstGeom prst="rect">
            <a:avLst/>
          </a:prstGeom>
          <a:solidFill>
            <a:srgbClr val="EE0F93"/>
          </a:solidFill>
          <a:ln w="28575" cap="rnd">
            <a:solidFill>
              <a:srgbClr val="26369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ea typeface="MS PGothic" panose="020B0600070205080204" pitchFamily="34" charset="-128"/>
              </a:rPr>
              <a:t>25 Mar</a:t>
            </a:r>
          </a:p>
        </p:txBody>
      </p:sp>
      <p:sp>
        <p:nvSpPr>
          <p:cNvPr id="43" name="Rectangle 68">
            <a:hlinkClick r:id="rId18" action="ppaction://hlinksldjump" tooltip="29 March"/>
            <a:extLst>
              <a:ext uri="{FF2B5EF4-FFF2-40B4-BE49-F238E27FC236}">
                <a16:creationId xmlns:a16="http://schemas.microsoft.com/office/drawing/2014/main" id="{5D14B002-D89A-4A56-A2DB-D74E0778E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916" y="3505775"/>
            <a:ext cx="1012984" cy="503394"/>
          </a:xfrm>
          <a:prstGeom prst="rect">
            <a:avLst/>
          </a:prstGeom>
          <a:solidFill>
            <a:srgbClr val="EE0F93"/>
          </a:solidFill>
          <a:ln w="28575" cap="rnd">
            <a:solidFill>
              <a:srgbClr val="26369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ea typeface="MS PGothic" panose="020B0600070205080204" pitchFamily="34" charset="-128"/>
              </a:rPr>
              <a:t>29 Mar</a:t>
            </a:r>
          </a:p>
        </p:txBody>
      </p:sp>
      <p:sp>
        <p:nvSpPr>
          <p:cNvPr id="44" name="Rectangle 68">
            <a:hlinkClick r:id="rId19" action="ppaction://hlinksldjump" tooltip="28 March"/>
            <a:extLst>
              <a:ext uri="{FF2B5EF4-FFF2-40B4-BE49-F238E27FC236}">
                <a16:creationId xmlns:a16="http://schemas.microsoft.com/office/drawing/2014/main" id="{A1BA583C-0A8C-4CC6-9B2B-10832FC85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341" y="3494661"/>
            <a:ext cx="1012984" cy="503395"/>
          </a:xfrm>
          <a:prstGeom prst="rect">
            <a:avLst/>
          </a:prstGeom>
          <a:solidFill>
            <a:srgbClr val="EE0F93"/>
          </a:solidFill>
          <a:ln w="28575" cap="rnd">
            <a:solidFill>
              <a:srgbClr val="26369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ea typeface="MS PGothic" panose="020B0600070205080204" pitchFamily="34" charset="-128"/>
              </a:rPr>
              <a:t>28 Mar</a:t>
            </a:r>
          </a:p>
        </p:txBody>
      </p:sp>
      <p:sp>
        <p:nvSpPr>
          <p:cNvPr id="45" name="Rectangle 68">
            <a:hlinkClick r:id="rId20" action="ppaction://hlinksldjump" tooltip="27 March"/>
            <a:extLst>
              <a:ext uri="{FF2B5EF4-FFF2-40B4-BE49-F238E27FC236}">
                <a16:creationId xmlns:a16="http://schemas.microsoft.com/office/drawing/2014/main" id="{42E8CCCF-A6EB-4C45-85A5-22E06B485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766" y="3496250"/>
            <a:ext cx="1012984" cy="503394"/>
          </a:xfrm>
          <a:prstGeom prst="rect">
            <a:avLst/>
          </a:prstGeom>
          <a:solidFill>
            <a:srgbClr val="EE0F93"/>
          </a:solidFill>
          <a:ln w="28575" cap="rnd">
            <a:solidFill>
              <a:srgbClr val="26369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ea typeface="MS PGothic" panose="020B0600070205080204" pitchFamily="34" charset="-128"/>
              </a:rPr>
              <a:t>27 Mar</a:t>
            </a:r>
          </a:p>
        </p:txBody>
      </p:sp>
      <p:sp>
        <p:nvSpPr>
          <p:cNvPr id="46" name="Rectangle 68">
            <a:hlinkClick r:id="rId21" action="ppaction://hlinksldjump" tooltip="26 March"/>
            <a:extLst>
              <a:ext uri="{FF2B5EF4-FFF2-40B4-BE49-F238E27FC236}">
                <a16:creationId xmlns:a16="http://schemas.microsoft.com/office/drawing/2014/main" id="{CC4DB6A7-AC7C-48A0-B82A-8D65E66E6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740" y="3485136"/>
            <a:ext cx="1011435" cy="503395"/>
          </a:xfrm>
          <a:prstGeom prst="rect">
            <a:avLst/>
          </a:prstGeom>
          <a:solidFill>
            <a:srgbClr val="EE0F93"/>
          </a:solidFill>
          <a:ln w="28575" cap="rnd">
            <a:solidFill>
              <a:srgbClr val="26369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ea typeface="MS PGothic" panose="020B0600070205080204" pitchFamily="34" charset="-128"/>
              </a:rPr>
              <a:t>26 Mar</a:t>
            </a:r>
          </a:p>
        </p:txBody>
      </p:sp>
      <p:sp>
        <p:nvSpPr>
          <p:cNvPr id="47" name="Rectangle 68">
            <a:hlinkClick r:id="rId22" action="ppaction://hlinksldjump" tooltip="1 April"/>
            <a:extLst>
              <a:ext uri="{FF2B5EF4-FFF2-40B4-BE49-F238E27FC236}">
                <a16:creationId xmlns:a16="http://schemas.microsoft.com/office/drawing/2014/main" id="{E54BC117-23BA-45FF-9459-D86D09044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3154" y="4110611"/>
            <a:ext cx="1012984" cy="503395"/>
          </a:xfrm>
          <a:prstGeom prst="rect">
            <a:avLst/>
          </a:prstGeom>
          <a:solidFill>
            <a:srgbClr val="EE0F93"/>
          </a:solidFill>
          <a:ln w="28575" cap="rnd">
            <a:solidFill>
              <a:srgbClr val="26369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ea typeface="MS PGothic" panose="020B0600070205080204" pitchFamily="34" charset="-128"/>
              </a:rPr>
              <a:t>1 Apr</a:t>
            </a:r>
          </a:p>
        </p:txBody>
      </p:sp>
      <p:sp>
        <p:nvSpPr>
          <p:cNvPr id="48" name="Rectangle 68">
            <a:hlinkClick r:id="rId23" action="ppaction://hlinksldjump" tooltip="5 April"/>
            <a:extLst>
              <a:ext uri="{FF2B5EF4-FFF2-40B4-BE49-F238E27FC236}">
                <a16:creationId xmlns:a16="http://schemas.microsoft.com/office/drawing/2014/main" id="{D215A29A-7EAE-445B-8BAB-82C1B5A4B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804" y="4136011"/>
            <a:ext cx="1012984" cy="503395"/>
          </a:xfrm>
          <a:prstGeom prst="rect">
            <a:avLst/>
          </a:prstGeom>
          <a:solidFill>
            <a:srgbClr val="EE0F93"/>
          </a:solidFill>
          <a:ln w="28575" cap="rnd">
            <a:solidFill>
              <a:srgbClr val="26369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ea typeface="MS PGothic" panose="020B0600070205080204" pitchFamily="34" charset="-128"/>
              </a:rPr>
              <a:t>5 Apr</a:t>
            </a:r>
          </a:p>
        </p:txBody>
      </p:sp>
      <p:sp>
        <p:nvSpPr>
          <p:cNvPr id="49" name="Rectangle 68">
            <a:hlinkClick r:id="rId24" action="ppaction://hlinksldjump" tooltip="4 April"/>
            <a:extLst>
              <a:ext uri="{FF2B5EF4-FFF2-40B4-BE49-F238E27FC236}">
                <a16:creationId xmlns:a16="http://schemas.microsoft.com/office/drawing/2014/main" id="{29B86C3B-2336-4AB4-B22E-7FAB09625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4229" y="4123311"/>
            <a:ext cx="1012984" cy="504943"/>
          </a:xfrm>
          <a:prstGeom prst="rect">
            <a:avLst/>
          </a:prstGeom>
          <a:solidFill>
            <a:srgbClr val="EE0F93"/>
          </a:solidFill>
          <a:ln w="28575" cap="rnd">
            <a:solidFill>
              <a:srgbClr val="26369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ea typeface="MS PGothic" panose="020B0600070205080204" pitchFamily="34" charset="-128"/>
              </a:rPr>
              <a:t>4 Apr</a:t>
            </a:r>
          </a:p>
        </p:txBody>
      </p:sp>
      <p:sp>
        <p:nvSpPr>
          <p:cNvPr id="50" name="Rectangle 68">
            <a:hlinkClick r:id="rId25" action="ppaction://hlinksldjump" tooltip="3 April"/>
            <a:extLst>
              <a:ext uri="{FF2B5EF4-FFF2-40B4-BE49-F238E27FC236}">
                <a16:creationId xmlns:a16="http://schemas.microsoft.com/office/drawing/2014/main" id="{C0088224-F9C7-47DC-91A9-957C16ED3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654" y="4126486"/>
            <a:ext cx="1012984" cy="503395"/>
          </a:xfrm>
          <a:prstGeom prst="rect">
            <a:avLst/>
          </a:prstGeom>
          <a:solidFill>
            <a:srgbClr val="EE0F93"/>
          </a:solidFill>
          <a:ln w="28575" cap="rnd">
            <a:solidFill>
              <a:srgbClr val="26369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ea typeface="MS PGothic" panose="020B0600070205080204" pitchFamily="34" charset="-128"/>
              </a:rPr>
              <a:t>3 Apr</a:t>
            </a:r>
          </a:p>
        </p:txBody>
      </p:sp>
      <p:sp>
        <p:nvSpPr>
          <p:cNvPr id="51" name="Rectangle 68">
            <a:hlinkClick r:id="rId26" action="ppaction://hlinksldjump" tooltip="2 April"/>
            <a:extLst>
              <a:ext uri="{FF2B5EF4-FFF2-40B4-BE49-F238E27FC236}">
                <a16:creationId xmlns:a16="http://schemas.microsoft.com/office/drawing/2014/main" id="{66394A90-9F88-4F59-B32C-8F447E589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1079" y="4115375"/>
            <a:ext cx="1012984" cy="503394"/>
          </a:xfrm>
          <a:prstGeom prst="rect">
            <a:avLst/>
          </a:prstGeom>
          <a:solidFill>
            <a:srgbClr val="EE0F93"/>
          </a:solidFill>
          <a:ln w="28575" cap="rnd">
            <a:solidFill>
              <a:srgbClr val="26369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ea typeface="MS PGothic" panose="020B0600070205080204" pitchFamily="34" charset="-128"/>
              </a:rPr>
              <a:t>2 Apr</a:t>
            </a:r>
          </a:p>
        </p:txBody>
      </p:sp>
      <p:sp>
        <p:nvSpPr>
          <p:cNvPr id="52" name="Rectangle 68">
            <a:hlinkClick r:id="rId27" action="ppaction://hlinksldjump" tooltip="8 April"/>
            <a:extLst>
              <a:ext uri="{FF2B5EF4-FFF2-40B4-BE49-F238E27FC236}">
                <a16:creationId xmlns:a16="http://schemas.microsoft.com/office/drawing/2014/main" id="{E007B2C0-21A5-458D-A0C2-64F097715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8391" y="4774186"/>
            <a:ext cx="1012984" cy="503395"/>
          </a:xfrm>
          <a:prstGeom prst="rect">
            <a:avLst/>
          </a:prstGeom>
          <a:solidFill>
            <a:srgbClr val="EE0F93"/>
          </a:solidFill>
          <a:ln w="28575" cap="rnd">
            <a:solidFill>
              <a:srgbClr val="26369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ea typeface="MS PGothic" panose="020B0600070205080204" pitchFamily="34" charset="-128"/>
              </a:rPr>
              <a:t>8 Apr</a:t>
            </a:r>
          </a:p>
        </p:txBody>
      </p:sp>
      <p:sp>
        <p:nvSpPr>
          <p:cNvPr id="53" name="Rectangle 68">
            <a:hlinkClick r:id="rId28" action="ppaction://hlinksldjump" tooltip="12 April"/>
            <a:extLst>
              <a:ext uri="{FF2B5EF4-FFF2-40B4-BE49-F238E27FC236}">
                <a16:creationId xmlns:a16="http://schemas.microsoft.com/office/drawing/2014/main" id="{9BCA9494-EC98-4A34-A51B-C7366DE67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041" y="4785299"/>
            <a:ext cx="1012984" cy="504943"/>
          </a:xfrm>
          <a:prstGeom prst="rect">
            <a:avLst/>
          </a:prstGeom>
          <a:solidFill>
            <a:srgbClr val="EE0F93"/>
          </a:solidFill>
          <a:ln w="28575" cap="rnd">
            <a:solidFill>
              <a:srgbClr val="26369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ea typeface="MS PGothic" panose="020B0600070205080204" pitchFamily="34" charset="-128"/>
              </a:rPr>
              <a:t>12 Apr</a:t>
            </a:r>
          </a:p>
        </p:txBody>
      </p:sp>
      <p:sp>
        <p:nvSpPr>
          <p:cNvPr id="54" name="Rectangle 68">
            <a:hlinkClick r:id="rId29" action="ppaction://hlinksldjump" tooltip="11 April"/>
            <a:extLst>
              <a:ext uri="{FF2B5EF4-FFF2-40B4-BE49-F238E27FC236}">
                <a16:creationId xmlns:a16="http://schemas.microsoft.com/office/drawing/2014/main" id="{7D68623D-557E-4B2E-B5FA-845023F84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466" y="4774186"/>
            <a:ext cx="1012984" cy="503395"/>
          </a:xfrm>
          <a:prstGeom prst="rect">
            <a:avLst/>
          </a:prstGeom>
          <a:solidFill>
            <a:srgbClr val="EE0F93"/>
          </a:solidFill>
          <a:ln w="28575" cap="rnd">
            <a:solidFill>
              <a:srgbClr val="26369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ea typeface="MS PGothic" panose="020B0600070205080204" pitchFamily="34" charset="-128"/>
              </a:rPr>
              <a:t>11 Apr</a:t>
            </a:r>
          </a:p>
        </p:txBody>
      </p:sp>
      <p:sp>
        <p:nvSpPr>
          <p:cNvPr id="55" name="Rectangle 68">
            <a:hlinkClick r:id="rId30" action="ppaction://hlinksldjump" tooltip="10 April"/>
            <a:extLst>
              <a:ext uri="{FF2B5EF4-FFF2-40B4-BE49-F238E27FC236}">
                <a16:creationId xmlns:a16="http://schemas.microsoft.com/office/drawing/2014/main" id="{72047B2A-BBB8-40DD-AB5B-23C7D9F11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7891" y="4777361"/>
            <a:ext cx="1012984" cy="503395"/>
          </a:xfrm>
          <a:prstGeom prst="rect">
            <a:avLst/>
          </a:prstGeom>
          <a:solidFill>
            <a:srgbClr val="EE0F93"/>
          </a:solidFill>
          <a:ln w="28575" cap="rnd">
            <a:solidFill>
              <a:srgbClr val="26369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ea typeface="MS PGothic" panose="020B0600070205080204" pitchFamily="34" charset="-128"/>
              </a:rPr>
              <a:t>10 Mar</a:t>
            </a:r>
          </a:p>
        </p:txBody>
      </p:sp>
      <p:sp>
        <p:nvSpPr>
          <p:cNvPr id="56" name="Rectangle 68">
            <a:hlinkClick r:id="rId31" action="ppaction://hlinksldjump" tooltip="9 April"/>
            <a:extLst>
              <a:ext uri="{FF2B5EF4-FFF2-40B4-BE49-F238E27FC236}">
                <a16:creationId xmlns:a16="http://schemas.microsoft.com/office/drawing/2014/main" id="{50AEAC50-247F-4FE7-9B41-46B6F1ECC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577" y="4766249"/>
            <a:ext cx="1011435" cy="503393"/>
          </a:xfrm>
          <a:prstGeom prst="rect">
            <a:avLst/>
          </a:prstGeom>
          <a:solidFill>
            <a:srgbClr val="EE0F93"/>
          </a:solidFill>
          <a:ln w="28575" cap="rnd">
            <a:solidFill>
              <a:srgbClr val="26369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ea typeface="MS PGothic" panose="020B0600070205080204" pitchFamily="34" charset="-128"/>
              </a:rPr>
              <a:t>9 Apr</a:t>
            </a:r>
          </a:p>
        </p:txBody>
      </p:sp>
      <p:sp>
        <p:nvSpPr>
          <p:cNvPr id="57" name="Rectangle 68">
            <a:hlinkClick r:id="rId32" action="ppaction://hlinksldjump" tooltip="15 April"/>
            <a:extLst>
              <a:ext uri="{FF2B5EF4-FFF2-40B4-BE49-F238E27FC236}">
                <a16:creationId xmlns:a16="http://schemas.microsoft.com/office/drawing/2014/main" id="{40BAF5E3-867D-4030-9F1E-0182AF63C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1527" y="5404424"/>
            <a:ext cx="1011435" cy="503393"/>
          </a:xfrm>
          <a:prstGeom prst="rect">
            <a:avLst/>
          </a:prstGeom>
          <a:solidFill>
            <a:srgbClr val="EE0F93"/>
          </a:solidFill>
          <a:ln w="28575" cap="rnd">
            <a:solidFill>
              <a:srgbClr val="26369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ea typeface="MS PGothic" panose="020B0600070205080204" pitchFamily="34" charset="-128"/>
              </a:rPr>
              <a:t>15 Apr</a:t>
            </a:r>
            <a:endParaRPr lang="en-GB" altLang="en-US" sz="1600" b="1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58" name="Rectangle 68">
            <a:hlinkClick r:id="rId33" action="ppaction://hlinksldjump" tooltip="19 April - Good Friday"/>
            <a:extLst>
              <a:ext uri="{FF2B5EF4-FFF2-40B4-BE49-F238E27FC236}">
                <a16:creationId xmlns:a16="http://schemas.microsoft.com/office/drawing/2014/main" id="{7475727F-6444-43E5-BCE2-7BC54FE97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4177" y="5415536"/>
            <a:ext cx="1011435" cy="504943"/>
          </a:xfrm>
          <a:prstGeom prst="rect">
            <a:avLst/>
          </a:prstGeom>
          <a:solidFill>
            <a:srgbClr val="EE0F93"/>
          </a:solidFill>
          <a:ln w="28575" cap="rnd">
            <a:solidFill>
              <a:srgbClr val="26369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ea typeface="MS PGothic" panose="020B0600070205080204" pitchFamily="34" charset="-128"/>
              </a:rPr>
              <a:t>20 Apr</a:t>
            </a:r>
          </a:p>
        </p:txBody>
      </p:sp>
      <p:sp>
        <p:nvSpPr>
          <p:cNvPr id="59" name="Rectangle 68">
            <a:hlinkClick r:id="rId34" action="ppaction://hlinksldjump" tooltip="18 April - Holy Thursday"/>
            <a:extLst>
              <a:ext uri="{FF2B5EF4-FFF2-40B4-BE49-F238E27FC236}">
                <a16:creationId xmlns:a16="http://schemas.microsoft.com/office/drawing/2014/main" id="{CB758A41-33B2-4E7A-9A45-5B5E57948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2602" y="5404424"/>
            <a:ext cx="1011435" cy="503393"/>
          </a:xfrm>
          <a:prstGeom prst="rect">
            <a:avLst/>
          </a:prstGeom>
          <a:solidFill>
            <a:srgbClr val="EE0F93"/>
          </a:solidFill>
          <a:ln w="28575" cap="rnd">
            <a:solidFill>
              <a:srgbClr val="26369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ea typeface="MS PGothic" panose="020B0600070205080204" pitchFamily="34" charset="-128"/>
              </a:rPr>
              <a:t>18 Apr</a:t>
            </a:r>
          </a:p>
        </p:txBody>
      </p:sp>
      <p:sp>
        <p:nvSpPr>
          <p:cNvPr id="60" name="Rectangle 68">
            <a:hlinkClick r:id="rId35" action="ppaction://hlinksldjump" tooltip="17 April"/>
            <a:extLst>
              <a:ext uri="{FF2B5EF4-FFF2-40B4-BE49-F238E27FC236}">
                <a16:creationId xmlns:a16="http://schemas.microsoft.com/office/drawing/2014/main" id="{77DAE057-9FCE-4643-9D09-453036C64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027" y="5407599"/>
            <a:ext cx="1011435" cy="503393"/>
          </a:xfrm>
          <a:prstGeom prst="rect">
            <a:avLst/>
          </a:prstGeom>
          <a:solidFill>
            <a:srgbClr val="EE0F93"/>
          </a:solidFill>
          <a:ln w="28575" cap="rnd">
            <a:solidFill>
              <a:srgbClr val="26369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ea typeface="MS PGothic" panose="020B0600070205080204" pitchFamily="34" charset="-128"/>
              </a:rPr>
              <a:t>17 Apr</a:t>
            </a:r>
          </a:p>
        </p:txBody>
      </p:sp>
      <p:sp>
        <p:nvSpPr>
          <p:cNvPr id="61" name="Rectangle 68">
            <a:hlinkClick r:id="rId36" action="ppaction://hlinksldjump" tooltip="16 April"/>
            <a:extLst>
              <a:ext uri="{FF2B5EF4-FFF2-40B4-BE49-F238E27FC236}">
                <a16:creationId xmlns:a16="http://schemas.microsoft.com/office/drawing/2014/main" id="{01581664-503A-4A05-8296-2D7A37DAC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5204" y="5394899"/>
            <a:ext cx="1012984" cy="504943"/>
          </a:xfrm>
          <a:prstGeom prst="rect">
            <a:avLst/>
          </a:prstGeom>
          <a:solidFill>
            <a:srgbClr val="EE0F93"/>
          </a:solidFill>
          <a:ln w="28575" cap="rnd">
            <a:solidFill>
              <a:srgbClr val="26369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ea typeface="MS PGothic" panose="020B0600070205080204" pitchFamily="34" charset="-128"/>
              </a:rPr>
              <a:t>16 Apr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457DC33-93EA-4A8A-86DD-8F654F5E24D6}"/>
              </a:ext>
            </a:extLst>
          </p:cNvPr>
          <p:cNvSpPr txBox="1"/>
          <p:nvPr/>
        </p:nvSpPr>
        <p:spPr>
          <a:xfrm>
            <a:off x="2554363" y="943698"/>
            <a:ext cx="647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243C8D"/>
                </a:solidFill>
                <a:latin typeface="Dancer Pro Black" panose="02000505060000020003" pitchFamily="50" charset="0"/>
              </a:rPr>
              <a:t>M	     T	         W		Th           F	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8AADF79-189C-44BD-8495-0190C2A06772}"/>
              </a:ext>
            </a:extLst>
          </p:cNvPr>
          <p:cNvSpPr txBox="1"/>
          <p:nvPr/>
        </p:nvSpPr>
        <p:spPr>
          <a:xfrm>
            <a:off x="782840" y="1425426"/>
            <a:ext cx="129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243C8D"/>
                </a:solidFill>
                <a:latin typeface="Dancer Pro Black" panose="02000505060000020003" pitchFamily="50" charset="0"/>
              </a:rPr>
              <a:t>Week: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C45DF76-567B-42B9-84B5-59134DD8B76B}"/>
              </a:ext>
            </a:extLst>
          </p:cNvPr>
          <p:cNvSpPr txBox="1"/>
          <p:nvPr/>
        </p:nvSpPr>
        <p:spPr>
          <a:xfrm>
            <a:off x="797127" y="2226731"/>
            <a:ext cx="129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243C8D"/>
                </a:solidFill>
                <a:latin typeface="Dancer Pro Black" panose="02000505060000020003" pitchFamily="50" charset="0"/>
              </a:rPr>
              <a:t>One	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9006419-1689-4D7D-B6C6-0F5C8F4DB2D7}"/>
              </a:ext>
            </a:extLst>
          </p:cNvPr>
          <p:cNvSpPr txBox="1"/>
          <p:nvPr/>
        </p:nvSpPr>
        <p:spPr>
          <a:xfrm>
            <a:off x="821930" y="2891709"/>
            <a:ext cx="129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243C8D"/>
                </a:solidFill>
                <a:latin typeface="Dancer Pro Black" panose="02000505060000020003" pitchFamily="50" charset="0"/>
              </a:rPr>
              <a:t>Two	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40991AD-D448-4B06-A62C-4A9352AF7E38}"/>
              </a:ext>
            </a:extLst>
          </p:cNvPr>
          <p:cNvSpPr txBox="1"/>
          <p:nvPr/>
        </p:nvSpPr>
        <p:spPr>
          <a:xfrm>
            <a:off x="785271" y="3536643"/>
            <a:ext cx="1395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243C8D"/>
                </a:solidFill>
                <a:latin typeface="Dancer Pro Black" panose="02000505060000020003" pitchFamily="50" charset="0"/>
              </a:rPr>
              <a:t>Three	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9693AA6-56BB-48B8-BA0C-7D26F372A24E}"/>
              </a:ext>
            </a:extLst>
          </p:cNvPr>
          <p:cNvSpPr txBox="1"/>
          <p:nvPr/>
        </p:nvSpPr>
        <p:spPr>
          <a:xfrm>
            <a:off x="821931" y="4182669"/>
            <a:ext cx="129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243C8D"/>
                </a:solidFill>
                <a:latin typeface="Dancer Pro Black" panose="02000505060000020003" pitchFamily="50" charset="0"/>
              </a:rPr>
              <a:t>Four	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8B7A10B-7212-4BA4-9158-A66E61C8987A}"/>
              </a:ext>
            </a:extLst>
          </p:cNvPr>
          <p:cNvSpPr txBox="1"/>
          <p:nvPr/>
        </p:nvSpPr>
        <p:spPr>
          <a:xfrm>
            <a:off x="798517" y="4839028"/>
            <a:ext cx="129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243C8D"/>
                </a:solidFill>
                <a:latin typeface="Dancer Pro Black" panose="02000505060000020003" pitchFamily="50" charset="0"/>
              </a:rPr>
              <a:t>Five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749E7B2-4C41-44E8-ACB1-4204DC36AF4B}"/>
              </a:ext>
            </a:extLst>
          </p:cNvPr>
          <p:cNvSpPr txBox="1"/>
          <p:nvPr/>
        </p:nvSpPr>
        <p:spPr>
          <a:xfrm>
            <a:off x="784624" y="5496253"/>
            <a:ext cx="129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243C8D"/>
                </a:solidFill>
                <a:latin typeface="Dancer Pro Black" panose="02000505060000020003" pitchFamily="50" charset="0"/>
              </a:rPr>
              <a:t>Six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53BF67-0811-497B-AF86-88A47EB69C01}"/>
              </a:ext>
            </a:extLst>
          </p:cNvPr>
          <p:cNvPicPr>
            <a:picLocks noChangeAspect="1"/>
          </p:cNvPicPr>
          <p:nvPr/>
        </p:nvPicPr>
        <p:blipFill>
          <a:blip r:embed="rId3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824" y="2132331"/>
            <a:ext cx="2832204" cy="290543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06C6277-462F-4E01-BE56-28E759BFD0D7}"/>
              </a:ext>
            </a:extLst>
          </p:cNvPr>
          <p:cNvPicPr>
            <a:picLocks noChangeAspect="1"/>
          </p:cNvPicPr>
          <p:nvPr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42" y="635688"/>
            <a:ext cx="1841263" cy="78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20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D13C50-20A9-415C-871E-C419522088CA}"/>
              </a:ext>
            </a:extLst>
          </p:cNvPr>
          <p:cNvSpPr txBox="1"/>
          <p:nvPr/>
        </p:nvSpPr>
        <p:spPr>
          <a:xfrm>
            <a:off x="2966451" y="418512"/>
            <a:ext cx="627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Monday 18 March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C2CE53-D371-47E5-893F-588377421798}"/>
              </a:ext>
            </a:extLst>
          </p:cNvPr>
          <p:cNvSpPr txBox="1"/>
          <p:nvPr/>
        </p:nvSpPr>
        <p:spPr>
          <a:xfrm>
            <a:off x="472277" y="2242181"/>
            <a:ext cx="75957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Taking the give it up challenge can be simple!</a:t>
            </a:r>
          </a:p>
          <a:p>
            <a:endParaRPr lang="en-GB" sz="24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 could give up chocolate and donate the money you save.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 could go the extra mile and get sponsored for giving up something bigger.</a:t>
            </a:r>
          </a:p>
          <a:p>
            <a:endParaRPr lang="en-US" sz="24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9A5D94-2C7A-4A5B-A801-3B81158B91C2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29669E-5B94-43EB-86E4-99A13E8C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5AD36BA-E7D8-405C-AC13-3B4CF4584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0D1A600-508C-4B1C-9068-F08795681CAA}"/>
              </a:ext>
            </a:extLst>
          </p:cNvPr>
          <p:cNvSpPr txBox="1"/>
          <p:nvPr/>
        </p:nvSpPr>
        <p:spPr>
          <a:xfrm>
            <a:off x="862772" y="1197422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</a:t>
            </a:r>
          </a:p>
        </p:txBody>
      </p:sp>
      <p:pic>
        <p:nvPicPr>
          <p:cNvPr id="10" name="Graphic 9" descr="Coins">
            <a:extLst>
              <a:ext uri="{FF2B5EF4-FFF2-40B4-BE49-F238E27FC236}">
                <a16:creationId xmlns:a16="http://schemas.microsoft.com/office/drawing/2014/main" id="{4ED3C886-8F07-44B2-AA12-68FB781E0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95039" y="1032609"/>
            <a:ext cx="914400" cy="9144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08CE0FA-D699-4551-8897-0D3605D06FEF}"/>
              </a:ext>
            </a:extLst>
          </p:cNvPr>
          <p:cNvGrpSpPr/>
          <p:nvPr/>
        </p:nvGrpSpPr>
        <p:grpSpPr>
          <a:xfrm>
            <a:off x="692058" y="4847778"/>
            <a:ext cx="4264513" cy="812800"/>
            <a:chOff x="784624" y="4635500"/>
            <a:chExt cx="4264513" cy="812800"/>
          </a:xfrm>
        </p:grpSpPr>
        <p:sp>
          <p:nvSpPr>
            <p:cNvPr id="18" name="Rectangle: Rounded Corners 17">
              <a:hlinkClick r:id="rId6"/>
              <a:extLst>
                <a:ext uri="{FF2B5EF4-FFF2-40B4-BE49-F238E27FC236}">
                  <a16:creationId xmlns:a16="http://schemas.microsoft.com/office/drawing/2014/main" id="{BF2F56B5-759E-47B3-B575-066A17D32F79}"/>
                </a:ext>
              </a:extLst>
            </p:cNvPr>
            <p:cNvSpPr/>
            <p:nvPr/>
          </p:nvSpPr>
          <p:spPr>
            <a:xfrm>
              <a:off x="784624" y="4635500"/>
              <a:ext cx="4181076" cy="812800"/>
            </a:xfrm>
            <a:prstGeom prst="roundRect">
              <a:avLst/>
            </a:prstGeom>
            <a:solidFill>
              <a:srgbClr val="243C8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54F7A0-697D-4A2E-8CBB-26777A28CBFE}"/>
                </a:ext>
              </a:extLst>
            </p:cNvPr>
            <p:cNvSpPr/>
            <p:nvPr/>
          </p:nvSpPr>
          <p:spPr>
            <a:xfrm>
              <a:off x="826506" y="4832537"/>
              <a:ext cx="42226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Check out our </a:t>
              </a:r>
              <a:r>
                <a:rPr lang="en-US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give it up</a:t>
              </a:r>
              <a:r>
                <a:rPr lang="en-US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film here</a:t>
              </a:r>
              <a:endParaRPr lang="en-GB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EBFD9BF-4921-4F1F-951C-A2C7EA65C6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65" b="31648"/>
          <a:stretch/>
        </p:blipFill>
        <p:spPr>
          <a:xfrm rot="21124365">
            <a:off x="7690259" y="898866"/>
            <a:ext cx="4369072" cy="22266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0DB5197-0989-42D6-883B-F2D63CD61C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8" t="-3919" b="33003"/>
          <a:stretch/>
        </p:blipFill>
        <p:spPr>
          <a:xfrm rot="1333857">
            <a:off x="7831980" y="3465784"/>
            <a:ext cx="3989458" cy="194914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FBA4748-9D4D-4A21-926C-8AF79DB75356}"/>
              </a:ext>
            </a:extLst>
          </p:cNvPr>
          <p:cNvSpPr/>
          <p:nvPr/>
        </p:nvSpPr>
        <p:spPr>
          <a:xfrm rot="1590358">
            <a:off x="8690623" y="5350075"/>
            <a:ext cx="2299459" cy="13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75E8F9-9920-4E7F-AD51-81E278F7B3CC}"/>
              </a:ext>
            </a:extLst>
          </p:cNvPr>
          <p:cNvSpPr/>
          <p:nvPr/>
        </p:nvSpPr>
        <p:spPr>
          <a:xfrm rot="21129929">
            <a:off x="10139468" y="2860549"/>
            <a:ext cx="1167067" cy="543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15A7BC0-D8B4-44E0-B5C1-8FD5F1830DB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156" y="214044"/>
            <a:ext cx="1841263" cy="7883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3285E1F-4F76-47B7-ADC2-8269B3D194E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52" y="6051456"/>
            <a:ext cx="917979" cy="7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303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3F891D-83FE-45CE-BDC2-44FF06B94C68}"/>
              </a:ext>
            </a:extLst>
          </p:cNvPr>
          <p:cNvSpPr txBox="1"/>
          <p:nvPr/>
        </p:nvSpPr>
        <p:spPr>
          <a:xfrm>
            <a:off x="2959994" y="340842"/>
            <a:ext cx="627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Tuesday 19 March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5A80BF-0401-4C92-A27A-0085C7D80A18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67C4E95-DEC3-4031-92EE-530C007AC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E1AC0D-0AAD-44AD-99DE-4C19F6443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pic>
        <p:nvPicPr>
          <p:cNvPr id="7" name="Picture 6" descr="A lit candle&#10;&#10;Description generated with very high confidence">
            <a:extLst>
              <a:ext uri="{FF2B5EF4-FFF2-40B4-BE49-F238E27FC236}">
                <a16:creationId xmlns:a16="http://schemas.microsoft.com/office/drawing/2014/main" id="{E4C69BBB-F32B-4D50-BDA3-C9B4C26AFE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158" y="1065329"/>
            <a:ext cx="2920690" cy="4380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0626B3-C8CC-47B0-85F9-C276FB4E6F4E}"/>
              </a:ext>
            </a:extLst>
          </p:cNvPr>
          <p:cNvSpPr txBox="1"/>
          <p:nvPr/>
        </p:nvSpPr>
        <p:spPr>
          <a:xfrm>
            <a:off x="862772" y="1197422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Pray</a:t>
            </a:r>
          </a:p>
        </p:txBody>
      </p:sp>
      <p:pic>
        <p:nvPicPr>
          <p:cNvPr id="9" name="Graphic 8" descr="Candle">
            <a:extLst>
              <a:ext uri="{FF2B5EF4-FFF2-40B4-BE49-F238E27FC236}">
                <a16:creationId xmlns:a16="http://schemas.microsoft.com/office/drawing/2014/main" id="{CA9766AB-336F-4A1C-9A43-FFE1A49F19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154713" y="1177121"/>
            <a:ext cx="584775" cy="58477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8537923-FCF3-46CD-B18F-BB92FC67D4E3}"/>
              </a:ext>
            </a:extLst>
          </p:cNvPr>
          <p:cNvSpPr txBox="1">
            <a:spLocks/>
          </p:cNvSpPr>
          <p:nvPr/>
        </p:nvSpPr>
        <p:spPr>
          <a:xfrm>
            <a:off x="838200" y="1978022"/>
            <a:ext cx="546462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 a candle and say a prayer so all children around the world may have the basic things in life, like enough food or clean water.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A03EEE-DF77-474B-A078-B56FA8EE55F3}"/>
              </a:ext>
            </a:extLst>
          </p:cNvPr>
          <p:cNvSpPr/>
          <p:nvPr/>
        </p:nvSpPr>
        <p:spPr>
          <a:xfrm>
            <a:off x="838199" y="3594586"/>
            <a:ext cx="62513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243C8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Loving God, </a:t>
            </a: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243C8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 us to work together to share what we have so that everyone has what they need. </a:t>
            </a: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243C8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 us to build a better world where each of us can become the best person we can be.</a:t>
            </a: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243C8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Amen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0C11C8-FA80-450D-B3E1-57FF194763B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606" y="1169386"/>
            <a:ext cx="1841263" cy="788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6E1E18-A001-4136-BCCE-4714C19EBB0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127" y="198816"/>
            <a:ext cx="1841263" cy="7883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2C9EB2-88A6-4AC5-9A7E-3394552B1DA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1342" y="6062889"/>
            <a:ext cx="674081" cy="6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742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A0444D-23BF-44FA-BED2-30EA40E2C0C9}"/>
              </a:ext>
            </a:extLst>
          </p:cNvPr>
          <p:cNvSpPr txBox="1"/>
          <p:nvPr/>
        </p:nvSpPr>
        <p:spPr>
          <a:xfrm>
            <a:off x="2187080" y="272602"/>
            <a:ext cx="8763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Wednesday 20 March International Day of Happiness	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A84772-3FB7-4CF0-815D-7C89A4C6CE91}"/>
              </a:ext>
            </a:extLst>
          </p:cNvPr>
          <p:cNvSpPr txBox="1">
            <a:spLocks/>
          </p:cNvSpPr>
          <p:nvPr/>
        </p:nvSpPr>
        <p:spPr>
          <a:xfrm>
            <a:off x="472277" y="2523507"/>
            <a:ext cx="5334269" cy="3177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Today is </a:t>
            </a:r>
            <a:r>
              <a:rPr lang="en-GB" sz="24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Day of Happiness. </a:t>
            </a:r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action will you take to show kindness to others?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Think of at least three things you can do today and during the next week of Lent to help bring happiness to other people.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E7B56D-5040-48EE-8267-4A0D808E1421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AE6A33-CEE4-4F47-AA9B-1FB052E59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AB7BFC7-BC75-4757-9DA0-0FFF0821F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D1D63CE-1BBC-4BF0-A57E-DAAB972E0A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2"/>
          <a:stretch/>
        </p:blipFill>
        <p:spPr>
          <a:xfrm>
            <a:off x="6224431" y="1968500"/>
            <a:ext cx="5205838" cy="2921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1754E7-FCB4-4DA6-8DE9-E1E09FF81CB1}"/>
              </a:ext>
            </a:extLst>
          </p:cNvPr>
          <p:cNvSpPr txBox="1"/>
          <p:nvPr/>
        </p:nvSpPr>
        <p:spPr>
          <a:xfrm>
            <a:off x="633300" y="1504521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</a:t>
            </a:r>
          </a:p>
        </p:txBody>
      </p:sp>
      <p:pic>
        <p:nvPicPr>
          <p:cNvPr id="10" name="Graphic 9" descr="Dance">
            <a:extLst>
              <a:ext uri="{FF2B5EF4-FFF2-40B4-BE49-F238E27FC236}">
                <a16:creationId xmlns:a16="http://schemas.microsoft.com/office/drawing/2014/main" id="{254280D1-27C8-449B-856B-99F3C0B144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852608" y="1336975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00209B-7000-4828-BF81-A0EAA9E792F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229" y="135925"/>
            <a:ext cx="1841263" cy="7883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424CE1-7F59-41ED-B0CB-6A708EBB81A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28" y="6067110"/>
            <a:ext cx="925857" cy="74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986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2B7611-712F-4F5F-B8CA-4370D4485E27}"/>
              </a:ext>
            </a:extLst>
          </p:cNvPr>
          <p:cNvSpPr txBox="1"/>
          <p:nvPr/>
        </p:nvSpPr>
        <p:spPr>
          <a:xfrm>
            <a:off x="2959994" y="355266"/>
            <a:ext cx="627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Thursday 21 March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62B57-1C1B-4720-A0B3-E2F1F6D4E37F}"/>
              </a:ext>
            </a:extLst>
          </p:cNvPr>
          <p:cNvSpPr txBox="1">
            <a:spLocks/>
          </p:cNvSpPr>
          <p:nvPr/>
        </p:nvSpPr>
        <p:spPr>
          <a:xfrm>
            <a:off x="318381" y="2193171"/>
            <a:ext cx="6272012" cy="44892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>
                <a:solidFill>
                  <a:srgbClr val="243C8D"/>
                </a:solidFill>
                <a:latin typeface="Bradley Hand ITC" panose="030704020503020302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“I have come so that they may have life, and have it to the full” </a:t>
            </a:r>
            <a:r>
              <a:rPr lang="en-GB" sz="20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10:10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6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Say these words together and spend some time today thinking about them.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GB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do these words come from?</a:t>
            </a:r>
          </a:p>
          <a:p>
            <a:pPr lvl="1"/>
            <a:r>
              <a:rPr lang="en-GB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 they mean?</a:t>
            </a:r>
          </a:p>
          <a:p>
            <a:pPr lvl="1"/>
            <a:r>
              <a:rPr lang="en-GB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can we live by them?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3FD621-8171-4580-93D8-694683DCA708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CB95C87-45E4-4D4B-A8C7-B7728A141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D5AEDB7-6B8E-424B-824E-10B374F17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15759B4-A058-45A4-9B1F-C326CA2C2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599" y="1957110"/>
            <a:ext cx="5001423" cy="3332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D24A76-D0EF-423A-BB31-76B8FFBC33CF}"/>
              </a:ext>
            </a:extLst>
          </p:cNvPr>
          <p:cNvSpPr txBox="1"/>
          <p:nvPr/>
        </p:nvSpPr>
        <p:spPr>
          <a:xfrm>
            <a:off x="472277" y="1481684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Think about…	</a:t>
            </a:r>
          </a:p>
        </p:txBody>
      </p:sp>
      <p:pic>
        <p:nvPicPr>
          <p:cNvPr id="9" name="Graphic 8" descr="Thought bubble">
            <a:extLst>
              <a:ext uri="{FF2B5EF4-FFF2-40B4-BE49-F238E27FC236}">
                <a16:creationId xmlns:a16="http://schemas.microsoft.com/office/drawing/2014/main" id="{AF5E94BD-9F59-43D4-A2DF-D71C4F44D9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751950" y="1278771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65F393-CB8D-4D8D-A023-AEE865933A0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42" y="635688"/>
            <a:ext cx="1841263" cy="788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F623A2-218C-484E-A9D6-C148D6D1E06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9099" y="6083168"/>
            <a:ext cx="674081" cy="6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028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6C7F2D-278E-4165-BBAC-AC1F4E2135FF}"/>
              </a:ext>
            </a:extLst>
          </p:cNvPr>
          <p:cNvSpPr txBox="1"/>
          <p:nvPr/>
        </p:nvSpPr>
        <p:spPr>
          <a:xfrm>
            <a:off x="2959994" y="259495"/>
            <a:ext cx="6272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Friday 22 March</a:t>
            </a:r>
          </a:p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World Water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2665F-FC59-48BC-86FD-F7FB08483CEF}"/>
              </a:ext>
            </a:extLst>
          </p:cNvPr>
          <p:cNvSpPr txBox="1">
            <a:spLocks/>
          </p:cNvSpPr>
          <p:nvPr/>
        </p:nvSpPr>
        <p:spPr>
          <a:xfrm>
            <a:off x="637674" y="2338169"/>
            <a:ext cx="6968755" cy="2388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Today is </a:t>
            </a:r>
            <a:r>
              <a:rPr lang="en-GB" sz="24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 Water Day. </a:t>
            </a:r>
          </a:p>
          <a:p>
            <a:pPr marL="0" indent="0">
              <a:buNone/>
            </a:pPr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Around the world 1 in 9 people don’t have clean water close to home. </a:t>
            </a:r>
          </a:p>
          <a:p>
            <a:pPr marL="0" indent="0">
              <a:buNone/>
            </a:pPr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Everyone needs safe water for drinking, washing, cleaning, cooking and growing food. It is a basic human right.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1B0CAF-BD50-490B-960A-4CBCA4C28AFB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F87866-11D5-4A90-AFF7-C459D1567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54258E3-9BDF-4DF6-ABB9-1E822114C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sp>
        <p:nvSpPr>
          <p:cNvPr id="7" name="Rounded Rectangle 6">
            <a:hlinkClick r:id="rId4"/>
            <a:extLst>
              <a:ext uri="{FF2B5EF4-FFF2-40B4-BE49-F238E27FC236}">
                <a16:creationId xmlns:a16="http://schemas.microsoft.com/office/drawing/2014/main" id="{1636FD6E-5AE8-40C7-A2CF-F9BB539CE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216" y="4704360"/>
            <a:ext cx="3806444" cy="1009771"/>
          </a:xfrm>
          <a:prstGeom prst="roundRect">
            <a:avLst>
              <a:gd name="adj" fmla="val 16667"/>
            </a:avLst>
          </a:prstGeom>
          <a:solidFill>
            <a:srgbClr val="243C8D"/>
          </a:solidFill>
          <a:ln w="9525" algn="ctr">
            <a:solidFill>
              <a:srgbClr val="26369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Watch the animation </a:t>
            </a:r>
            <a:r>
              <a:rPr lang="en-GB" altLang="en-US" sz="1800">
                <a:solidFill>
                  <a:schemeClr val="bg1"/>
                </a:solidFill>
              </a:rPr>
              <a:t>to find out more about water and why it is so important</a:t>
            </a:r>
          </a:p>
          <a:p>
            <a:pPr algn="ctr">
              <a:spcAft>
                <a:spcPct val="0"/>
              </a:spcAft>
              <a:buClrTx/>
              <a:buFontTx/>
              <a:buNone/>
            </a:pPr>
            <a:endParaRPr lang="en-GB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27EF9C-E4C6-4C5E-A6CD-B8BAD41C24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2" r="30539"/>
          <a:stretch/>
        </p:blipFill>
        <p:spPr>
          <a:xfrm>
            <a:off x="8430132" y="1651379"/>
            <a:ext cx="2977244" cy="39373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1D96CE-05DF-4DF6-93BB-A4E1BBF3BEA5}"/>
              </a:ext>
            </a:extLst>
          </p:cNvPr>
          <p:cNvSpPr txBox="1"/>
          <p:nvPr/>
        </p:nvSpPr>
        <p:spPr>
          <a:xfrm>
            <a:off x="784624" y="1472985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</a:t>
            </a:r>
          </a:p>
        </p:txBody>
      </p:sp>
      <p:pic>
        <p:nvPicPr>
          <p:cNvPr id="11" name="Graphic 10" descr="Dance">
            <a:extLst>
              <a:ext uri="{FF2B5EF4-FFF2-40B4-BE49-F238E27FC236}">
                <a16:creationId xmlns:a16="http://schemas.microsoft.com/office/drawing/2014/main" id="{590482B9-8378-40A7-A566-386CC0D141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852608" y="1308172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7B8352-C910-4ABE-8091-247113D752B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991" y="519815"/>
            <a:ext cx="1841263" cy="788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C2E5CB-5A24-4B6D-933C-1A2CFFBEB92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64" y="6064152"/>
            <a:ext cx="925857" cy="74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345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hlinkClick r:id="rId2"/>
            <a:extLst>
              <a:ext uri="{FF2B5EF4-FFF2-40B4-BE49-F238E27FC236}">
                <a16:creationId xmlns:a16="http://schemas.microsoft.com/office/drawing/2014/main" id="{D7210026-F7E1-40A7-BC5A-A7876ABDB317}"/>
              </a:ext>
            </a:extLst>
          </p:cNvPr>
          <p:cNvSpPr/>
          <p:nvPr/>
        </p:nvSpPr>
        <p:spPr>
          <a:xfrm>
            <a:off x="6779024" y="4533900"/>
            <a:ext cx="4638276" cy="584200"/>
          </a:xfrm>
          <a:prstGeom prst="roundRect">
            <a:avLst/>
          </a:prstGeom>
          <a:solidFill>
            <a:srgbClr val="243C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AE8865-8099-48B2-9704-870F0C015C00}"/>
              </a:ext>
            </a:extLst>
          </p:cNvPr>
          <p:cNvSpPr txBox="1"/>
          <p:nvPr/>
        </p:nvSpPr>
        <p:spPr>
          <a:xfrm>
            <a:off x="2112221" y="183379"/>
            <a:ext cx="8622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Monday 25 March</a:t>
            </a:r>
          </a:p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Feast of the Annunciation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C85AA5-3992-4AFF-9FDF-4845C246B172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14E75C4-68D8-4F8C-8B7D-0AA895F08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DE494FA-79F0-4865-A78B-BECE6BCEE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BBBBC18-7A62-43CF-A7DC-485526BC35DD}"/>
              </a:ext>
            </a:extLst>
          </p:cNvPr>
          <p:cNvSpPr/>
          <p:nvPr/>
        </p:nvSpPr>
        <p:spPr>
          <a:xfrm>
            <a:off x="6883400" y="4625201"/>
            <a:ext cx="4625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Find our annunciation resources</a:t>
            </a:r>
            <a:r>
              <a:rPr lang="en-GB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>
                <a:solidFill>
                  <a:srgbClr val="FF3E54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here</a:t>
            </a:r>
            <a:endParaRPr lang="en-GB">
              <a:solidFill>
                <a:srgbClr val="FF3E5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C7233F-63B3-4906-B722-58025B3B08B4}"/>
              </a:ext>
            </a:extLst>
          </p:cNvPr>
          <p:cNvSpPr txBox="1"/>
          <p:nvPr/>
        </p:nvSpPr>
        <p:spPr>
          <a:xfrm>
            <a:off x="454424" y="1729085"/>
            <a:ext cx="6936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Today we celebrate a special day called the Annunciation.</a:t>
            </a:r>
          </a:p>
          <a:p>
            <a:endParaRPr lang="en-US" dirty="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dirty="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It’s the day when we celebrate the angel Gabriel visiting Mary to tell her the good news that she would be the mother of Jesus.</a:t>
            </a:r>
            <a:endParaRPr lang="en-GB" dirty="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E0A577-6BA0-4B60-8CD5-E132219049FE}"/>
              </a:ext>
            </a:extLst>
          </p:cNvPr>
          <p:cNvSpPr txBox="1"/>
          <p:nvPr/>
        </p:nvSpPr>
        <p:spPr>
          <a:xfrm>
            <a:off x="694899" y="3257540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Let us pray</a:t>
            </a:r>
          </a:p>
          <a:p>
            <a:endParaRPr lang="en-US" dirty="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dirty="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Hail Mary, full of grace, the Lord is with thee;            blessed art thou among women, </a:t>
            </a:r>
          </a:p>
          <a:p>
            <a:r>
              <a:rPr lang="en-GB" dirty="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blessed is the fruit of thy womb, Jesus. </a:t>
            </a:r>
          </a:p>
          <a:p>
            <a:endParaRPr lang="en-GB" dirty="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dirty="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Holy Mary Mother of God, </a:t>
            </a:r>
          </a:p>
          <a:p>
            <a:r>
              <a:rPr lang="en-GB" dirty="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pray for us sinners, </a:t>
            </a:r>
          </a:p>
          <a:p>
            <a:r>
              <a:rPr lang="en-GB" dirty="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now and at the hour of our death. </a:t>
            </a:r>
          </a:p>
          <a:p>
            <a:r>
              <a:rPr lang="en-GB" dirty="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8EF678-AA3C-41B9-88BC-282D714BFD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73" y="1541171"/>
            <a:ext cx="3605664" cy="27042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D17A17-68C7-4085-AB1B-CB51FE420094}"/>
              </a:ext>
            </a:extLst>
          </p:cNvPr>
          <p:cNvSpPr txBox="1"/>
          <p:nvPr/>
        </p:nvSpPr>
        <p:spPr>
          <a:xfrm>
            <a:off x="862772" y="1197422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Pray</a:t>
            </a:r>
          </a:p>
        </p:txBody>
      </p:sp>
      <p:pic>
        <p:nvPicPr>
          <p:cNvPr id="11" name="Graphic 10" descr="Candle">
            <a:extLst>
              <a:ext uri="{FF2B5EF4-FFF2-40B4-BE49-F238E27FC236}">
                <a16:creationId xmlns:a16="http://schemas.microsoft.com/office/drawing/2014/main" id="{A853EA90-5A6E-42E3-9D96-B07EC830001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54713" y="1177121"/>
            <a:ext cx="584775" cy="584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D339FB-AA70-4792-AC1F-8129E167367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79" y="103871"/>
            <a:ext cx="1841263" cy="788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A9E39F-633E-473B-AF05-C804FDC15D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2001" y="6119862"/>
            <a:ext cx="674081" cy="6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170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DCC726-3857-4124-A88E-1126527E997C}"/>
              </a:ext>
            </a:extLst>
          </p:cNvPr>
          <p:cNvSpPr txBox="1"/>
          <p:nvPr/>
        </p:nvSpPr>
        <p:spPr>
          <a:xfrm>
            <a:off x="2959994" y="347888"/>
            <a:ext cx="627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Tuesday 26 March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2B15B85-7049-4410-85DD-3EDEA8A107F1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4A4462-A354-40E4-8B73-B00C5E4A3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AFE2DC-F1DE-4640-BD4E-BF913DF52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pic>
        <p:nvPicPr>
          <p:cNvPr id="8" name="Picture 7" descr="A fire hydrant in the grass&#10;&#10;Description generated with very high confidence">
            <a:extLst>
              <a:ext uri="{FF2B5EF4-FFF2-40B4-BE49-F238E27FC236}">
                <a16:creationId xmlns:a16="http://schemas.microsoft.com/office/drawing/2014/main" id="{FC884617-0FCC-461A-9435-2830B5B348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516" y="1617604"/>
            <a:ext cx="5671457" cy="3780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272E36-7FB5-4F4B-B1A3-2F684B5016A4}"/>
              </a:ext>
            </a:extLst>
          </p:cNvPr>
          <p:cNvSpPr txBox="1"/>
          <p:nvPr/>
        </p:nvSpPr>
        <p:spPr>
          <a:xfrm>
            <a:off x="862772" y="1197422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Pray</a:t>
            </a:r>
          </a:p>
        </p:txBody>
      </p:sp>
      <p:pic>
        <p:nvPicPr>
          <p:cNvPr id="10" name="Graphic 9" descr="Candle">
            <a:extLst>
              <a:ext uri="{FF2B5EF4-FFF2-40B4-BE49-F238E27FC236}">
                <a16:creationId xmlns:a16="http://schemas.microsoft.com/office/drawing/2014/main" id="{1ECE6A90-F7A2-4948-BBA5-3BC1E4EDB18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154713" y="1177121"/>
            <a:ext cx="584775" cy="58477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2983B6-AAA4-4FF3-93BE-B372F7F588A3}"/>
              </a:ext>
            </a:extLst>
          </p:cNvPr>
          <p:cNvSpPr txBox="1">
            <a:spLocks/>
          </p:cNvSpPr>
          <p:nvPr/>
        </p:nvSpPr>
        <p:spPr>
          <a:xfrm>
            <a:off x="865452" y="2910568"/>
            <a:ext cx="4844143" cy="1448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Reflect on one of the Stations of the Cross today.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F212CA-36F0-48A9-8309-516AF99650D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113" y="517554"/>
            <a:ext cx="1841263" cy="788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276695-AFA0-49B0-A123-7A4611FF243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523" y="1507831"/>
            <a:ext cx="1841263" cy="788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D86E4D-9AC4-4D0C-9AA9-4F22055ACF0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2863" y="6081693"/>
            <a:ext cx="674081" cy="6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592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18BB77-66CB-4730-9AC1-A8307AE8ECA0}"/>
              </a:ext>
            </a:extLst>
          </p:cNvPr>
          <p:cNvSpPr txBox="1"/>
          <p:nvPr/>
        </p:nvSpPr>
        <p:spPr>
          <a:xfrm>
            <a:off x="2956627" y="340842"/>
            <a:ext cx="627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Wednesday 27 March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A5438C-DA99-4325-A2FC-5F2D4EF6937F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80460B3-E986-446C-A6CF-A3BCF5AE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34B84B9-A6A3-4C97-B688-8B406A354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pic>
        <p:nvPicPr>
          <p:cNvPr id="11" name="Picture 10" descr="A lit candle&#10;&#10;Description generated with very high confidence">
            <a:extLst>
              <a:ext uri="{FF2B5EF4-FFF2-40B4-BE49-F238E27FC236}">
                <a16:creationId xmlns:a16="http://schemas.microsoft.com/office/drawing/2014/main" id="{EC33DA38-864F-4519-A6A1-4659C581F6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158" y="1065329"/>
            <a:ext cx="2920690" cy="4380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4D9B03-BE73-4B60-943A-392AAA4C577E}"/>
              </a:ext>
            </a:extLst>
          </p:cNvPr>
          <p:cNvSpPr txBox="1"/>
          <p:nvPr/>
        </p:nvSpPr>
        <p:spPr>
          <a:xfrm>
            <a:off x="862772" y="1197422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Pray</a:t>
            </a:r>
          </a:p>
        </p:txBody>
      </p:sp>
      <p:pic>
        <p:nvPicPr>
          <p:cNvPr id="13" name="Graphic 12" descr="Candle">
            <a:extLst>
              <a:ext uri="{FF2B5EF4-FFF2-40B4-BE49-F238E27FC236}">
                <a16:creationId xmlns:a16="http://schemas.microsoft.com/office/drawing/2014/main" id="{DB2528C8-7408-4DC4-BDE9-349D1B6CE1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154713" y="1177121"/>
            <a:ext cx="584775" cy="584775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664FE27-4539-41D7-B429-0E9209A4B73B}"/>
              </a:ext>
            </a:extLst>
          </p:cNvPr>
          <p:cNvSpPr txBox="1">
            <a:spLocks/>
          </p:cNvSpPr>
          <p:nvPr/>
        </p:nvSpPr>
        <p:spPr>
          <a:xfrm>
            <a:off x="838200" y="1978022"/>
            <a:ext cx="546462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 a candle and say a prayer so all children around the world may have the basic things in life, like enough food or clean water.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CF801F-8F48-4EB9-A0BB-D2AFED733105}"/>
              </a:ext>
            </a:extLst>
          </p:cNvPr>
          <p:cNvSpPr/>
          <p:nvPr/>
        </p:nvSpPr>
        <p:spPr>
          <a:xfrm>
            <a:off x="838199" y="3594586"/>
            <a:ext cx="61801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243C8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Loving God, </a:t>
            </a: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243C8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 us to work together to share what we have so that everyone has what they need. </a:t>
            </a: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243C8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 us to build a better world where each of us can become the best person we can be.</a:t>
            </a: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243C8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Amen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7B139E-33D6-4B01-ADEF-ACA9512F693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503" y="181437"/>
            <a:ext cx="1841263" cy="7883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E0404C-7234-4D31-AB50-F85182EE0C7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606" y="1197422"/>
            <a:ext cx="1841263" cy="7883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7F0CFE-0DA3-4C24-B7E9-84BD67DBE91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5632" y="6068368"/>
            <a:ext cx="674081" cy="6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101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658E03-3951-4122-97B3-779F377DFF3B}"/>
              </a:ext>
            </a:extLst>
          </p:cNvPr>
          <p:cNvSpPr txBox="1"/>
          <p:nvPr/>
        </p:nvSpPr>
        <p:spPr>
          <a:xfrm>
            <a:off x="2959994" y="386278"/>
            <a:ext cx="627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Thursday 28 March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6F954EDA-DD51-4F5F-B467-134E6A111847}"/>
              </a:ext>
            </a:extLst>
          </p:cNvPr>
          <p:cNvSpPr txBox="1">
            <a:spLocks/>
          </p:cNvSpPr>
          <p:nvPr/>
        </p:nvSpPr>
        <p:spPr>
          <a:xfrm>
            <a:off x="716601" y="1959800"/>
            <a:ext cx="490949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action will you take to show kindness to others today?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Think of at least three things you can do today and during the next week of Lent.  </a:t>
            </a:r>
            <a:endParaRPr lang="en-US" sz="20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could think of three different people to show kindness to, maybe someone you don’t always get on with or someone you wouldn’t normally talk to.</a:t>
            </a:r>
            <a:endParaRPr lang="en-GB" sz="20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3CF6A10-CAF2-4606-9CD8-805D9703A181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1D9CD71-FA8A-48D7-ABBC-783B658EA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235F391-D781-4269-AAB6-C52570245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pic>
        <p:nvPicPr>
          <p:cNvPr id="7" name="Picture 6" descr="A person sitting on a table&#10;&#10;Description generated with high confidence">
            <a:extLst>
              <a:ext uri="{FF2B5EF4-FFF2-40B4-BE49-F238E27FC236}">
                <a16:creationId xmlns:a16="http://schemas.microsoft.com/office/drawing/2014/main" id="{A2DDF49E-A97F-497E-9832-2EC35B441D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860" y="1617121"/>
            <a:ext cx="5434940" cy="36237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774E2B-C226-4918-A7A6-44DF74A4F742}"/>
              </a:ext>
            </a:extLst>
          </p:cNvPr>
          <p:cNvSpPr txBox="1"/>
          <p:nvPr/>
        </p:nvSpPr>
        <p:spPr>
          <a:xfrm>
            <a:off x="862772" y="1197422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</a:t>
            </a:r>
          </a:p>
        </p:txBody>
      </p:sp>
      <p:pic>
        <p:nvPicPr>
          <p:cNvPr id="9" name="Graphic 8" descr="Dance">
            <a:extLst>
              <a:ext uri="{FF2B5EF4-FFF2-40B4-BE49-F238E27FC236}">
                <a16:creationId xmlns:a16="http://schemas.microsoft.com/office/drawing/2014/main" id="{00B1F97C-173D-4BF1-85FC-97ABEA6DF7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877532" y="1032609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9E1547-F18A-4107-9648-1D1897FBD1D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556" y="392083"/>
            <a:ext cx="1841263" cy="788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E9409C-618A-4C51-AB6E-73248FF1D43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357" y="6065948"/>
            <a:ext cx="925857" cy="74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21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6345C9-BB7B-4AF6-9AC6-BB3B9D7CF42B}"/>
              </a:ext>
            </a:extLst>
          </p:cNvPr>
          <p:cNvSpPr txBox="1"/>
          <p:nvPr/>
        </p:nvSpPr>
        <p:spPr>
          <a:xfrm>
            <a:off x="235346" y="2528974"/>
            <a:ext cx="7825784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Remember </a:t>
            </a:r>
            <a:r>
              <a:rPr lang="en-US" sz="2400" err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Rabiul</a:t>
            </a:r>
            <a:r>
              <a:rPr lang="en-US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en-US" sz="2400" err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Mahinur</a:t>
            </a:r>
            <a:r>
              <a:rPr lang="en-US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r>
              <a:rPr lang="en-US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Here they are with </a:t>
            </a:r>
            <a:r>
              <a:rPr lang="en-US" sz="2400" err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Rabiul's</a:t>
            </a:r>
            <a:r>
              <a:rPr lang="en-US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dad, </a:t>
            </a:r>
            <a:r>
              <a:rPr lang="en-US" sz="2400" err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Khalek</a:t>
            </a:r>
            <a:r>
              <a:rPr lang="en-US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endParaRPr lang="en-US" sz="24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4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4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4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4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Write a message to </a:t>
            </a:r>
            <a:r>
              <a:rPr lang="en-US" sz="2400" err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Rabiul</a:t>
            </a:r>
            <a:r>
              <a:rPr lang="en-US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en-US" sz="2400" err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Mahinur</a:t>
            </a:r>
            <a:r>
              <a:rPr lang="en-US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on a fish and add it to your poster display.</a:t>
            </a:r>
            <a:endParaRPr lang="en-GB" sz="24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6" name="Rectangle: Rounded Corners 15">
            <a:hlinkClick r:id="rId2"/>
            <a:extLst>
              <a:ext uri="{FF2B5EF4-FFF2-40B4-BE49-F238E27FC236}">
                <a16:creationId xmlns:a16="http://schemas.microsoft.com/office/drawing/2014/main" id="{4872DDCC-5F60-411A-A717-90D3D2E315AF}"/>
              </a:ext>
            </a:extLst>
          </p:cNvPr>
          <p:cNvSpPr/>
          <p:nvPr/>
        </p:nvSpPr>
        <p:spPr>
          <a:xfrm>
            <a:off x="235346" y="3583108"/>
            <a:ext cx="3525515" cy="747592"/>
          </a:xfrm>
          <a:prstGeom prst="roundRect">
            <a:avLst/>
          </a:prstGeom>
          <a:solidFill>
            <a:srgbClr val="243C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B36390-2D72-452C-81DB-258CF717C8A8}"/>
              </a:ext>
            </a:extLst>
          </p:cNvPr>
          <p:cNvSpPr txBox="1"/>
          <p:nvPr/>
        </p:nvSpPr>
        <p:spPr>
          <a:xfrm>
            <a:off x="2959994" y="388831"/>
            <a:ext cx="627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Friday 29 March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A6DBB8-90DB-4AA6-94AE-504683323751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F158E5-219B-47BD-A7E4-76A72D19E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01CCF3-BA06-4162-B429-04FA3C53F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0F9C650-E5DC-4219-9A7D-7BB84E86CD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7" b="9018"/>
          <a:stretch/>
        </p:blipFill>
        <p:spPr>
          <a:xfrm>
            <a:off x="6616700" y="1295580"/>
            <a:ext cx="4958087" cy="2787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88B20A-A93E-4222-ADAD-8A7D1C7512C6}"/>
              </a:ext>
            </a:extLst>
          </p:cNvPr>
          <p:cNvSpPr txBox="1"/>
          <p:nvPr/>
        </p:nvSpPr>
        <p:spPr>
          <a:xfrm>
            <a:off x="472277" y="150452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Think about…	</a:t>
            </a:r>
          </a:p>
        </p:txBody>
      </p:sp>
      <p:pic>
        <p:nvPicPr>
          <p:cNvPr id="9" name="Graphic 8" descr="Thought bubble">
            <a:extLst>
              <a:ext uri="{FF2B5EF4-FFF2-40B4-BE49-F238E27FC236}">
                <a16:creationId xmlns:a16="http://schemas.microsoft.com/office/drawing/2014/main" id="{6FBF2FE2-2CBF-4295-A093-B7AC2BE5FB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760861" y="1257904"/>
            <a:ext cx="914400" cy="914400"/>
          </a:xfrm>
          <a:prstGeom prst="rect">
            <a:avLst/>
          </a:prstGeom>
        </p:spPr>
      </p:pic>
      <p:sp>
        <p:nvSpPr>
          <p:cNvPr id="15" name="Rectangle 14">
            <a:hlinkClick r:id="rId2"/>
            <a:extLst>
              <a:ext uri="{FF2B5EF4-FFF2-40B4-BE49-F238E27FC236}">
                <a16:creationId xmlns:a16="http://schemas.microsoft.com/office/drawing/2014/main" id="{8F944B5D-3105-4F69-8581-6E8E82E457D8}"/>
              </a:ext>
            </a:extLst>
          </p:cNvPr>
          <p:cNvSpPr/>
          <p:nvPr/>
        </p:nvSpPr>
        <p:spPr>
          <a:xfrm>
            <a:off x="442677" y="3695339"/>
            <a:ext cx="3110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Rewatch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their film.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752DFE7-2015-4BA6-AB8A-23E5765558B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2670" flipH="1">
            <a:off x="8077130" y="4337777"/>
            <a:ext cx="2037229" cy="13659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DF2DEF-6A1B-403F-B8BB-2C16E10BF72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423" y="4239452"/>
            <a:ext cx="1775821" cy="11803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DE479B5-8D9C-4D02-A365-BB10E5B52EA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5" y="6100802"/>
            <a:ext cx="917979" cy="7085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4F53F75-49E6-45D0-AFBA-C4F25C2418E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9144" y="6100802"/>
            <a:ext cx="674081" cy="6765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E395844-E35D-4AC6-8F18-7AAF11DB08B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512" y="332732"/>
            <a:ext cx="1841263" cy="78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250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E7E910-4F36-497A-B718-A5A0D1D8EB08}"/>
              </a:ext>
            </a:extLst>
          </p:cNvPr>
          <p:cNvSpPr txBox="1"/>
          <p:nvPr/>
        </p:nvSpPr>
        <p:spPr>
          <a:xfrm>
            <a:off x="2264535" y="187648"/>
            <a:ext cx="7662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Wednesday 6 March</a:t>
            </a:r>
          </a:p>
          <a:p>
            <a:pPr algn="ctr"/>
            <a:r>
              <a:rPr lang="en-US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Ash Wednesday</a:t>
            </a:r>
            <a:endParaRPr lang="en-GB" sz="3600" b="1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04D80B-4859-42CD-BB5D-4CC55FA07603}"/>
              </a:ext>
            </a:extLst>
          </p:cNvPr>
          <p:cNvSpPr/>
          <p:nvPr/>
        </p:nvSpPr>
        <p:spPr>
          <a:xfrm>
            <a:off x="618622" y="2522099"/>
            <a:ext cx="5859896" cy="304698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altLang="en-US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Lent begins, we remember how Jesus spent 40 days in the desert.</a:t>
            </a:r>
            <a:r>
              <a:rPr lang="en-GB" altLang="en-US" sz="2400" dirty="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GB" altLang="en-US" sz="24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altLang="en-US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While Jesus was in the desert he had very little to eat or drink.</a:t>
            </a:r>
            <a:r>
              <a:rPr lang="en-GB" altLang="en-US" sz="2400" dirty="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GB" altLang="en-US" sz="24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altLang="en-US" sz="24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altLang="en-US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are many people around the world who do not have basic things like enough food or clean water.</a:t>
            </a:r>
            <a:r>
              <a:rPr lang="en-GB" altLang="en-US" sz="2400" dirty="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GB" altLang="en-US" sz="24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317EA4-0832-4551-B182-3E116021C429}"/>
              </a:ext>
            </a:extLst>
          </p:cNvPr>
          <p:cNvSpPr txBox="1"/>
          <p:nvPr/>
        </p:nvSpPr>
        <p:spPr>
          <a:xfrm>
            <a:off x="618622" y="1634702"/>
            <a:ext cx="3376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Think about…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67C5DE-F89D-4B0B-ACC6-0C2A55EE13BD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37B1163-79B9-44F4-AC05-131856377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8173F5-689C-4246-8D7F-300C81782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pic>
        <p:nvPicPr>
          <p:cNvPr id="11" name="Graphic 10" descr="Thought bubble">
            <a:extLst>
              <a:ext uri="{FF2B5EF4-FFF2-40B4-BE49-F238E27FC236}">
                <a16:creationId xmlns:a16="http://schemas.microsoft.com/office/drawing/2014/main" id="{ABF60803-F05B-46E2-A713-9A77B38A8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82113" y="1456388"/>
            <a:ext cx="914400" cy="914400"/>
          </a:xfrm>
          <a:prstGeom prst="rect">
            <a:avLst/>
          </a:prstGeom>
        </p:spPr>
      </p:pic>
      <p:sp>
        <p:nvSpPr>
          <p:cNvPr id="12" name="Rounded Rectangle 6">
            <a:hlinkClick r:id="rId6"/>
            <a:extLst>
              <a:ext uri="{FF2B5EF4-FFF2-40B4-BE49-F238E27FC236}">
                <a16:creationId xmlns:a16="http://schemas.microsoft.com/office/drawing/2014/main" id="{C1AE30A8-F69F-459F-B5CA-906DCA590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414" y="4717006"/>
            <a:ext cx="4837085" cy="1057000"/>
          </a:xfrm>
          <a:prstGeom prst="roundRect">
            <a:avLst>
              <a:gd name="adj" fmla="val 16667"/>
            </a:avLst>
          </a:prstGeom>
          <a:solidFill>
            <a:srgbClr val="243C8D"/>
          </a:solidFill>
          <a:ln w="9525" algn="ctr">
            <a:solidFill>
              <a:srgbClr val="26369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Click here</a:t>
            </a:r>
            <a:r>
              <a:rPr lang="en-GB" altLang="en-US">
                <a:solidFill>
                  <a:schemeClr val="bg1"/>
                </a:solidFill>
              </a:rPr>
              <a:t> for a Lent liturgy (perfect for Ash Wednesday)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E654AF-C82F-4138-8790-3F40317D69A4}"/>
              </a:ext>
            </a:extLst>
          </p:cNvPr>
          <p:cNvSpPr/>
          <p:nvPr/>
        </p:nvSpPr>
        <p:spPr>
          <a:xfrm>
            <a:off x="7164414" y="3029930"/>
            <a:ext cx="48370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Throughout Lent we will think about our neighbours around the world who live in poverty.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B1C487B-D99F-45C0-831C-9D589189349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551">
            <a:off x="8203789" y="-188951"/>
            <a:ext cx="4730785" cy="31538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A80E4E-BE97-44AF-B2E1-96FB69D3307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82" y="1604021"/>
            <a:ext cx="1841263" cy="788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7BB1C1-16A7-4F20-AC2A-D2ADC3F65A5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8198" y="6058215"/>
            <a:ext cx="674081" cy="6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096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CC0146-E14D-41CD-BE1A-89A158DD1C12}"/>
              </a:ext>
            </a:extLst>
          </p:cNvPr>
          <p:cNvSpPr txBox="1"/>
          <p:nvPr/>
        </p:nvSpPr>
        <p:spPr>
          <a:xfrm>
            <a:off x="2956627" y="340842"/>
            <a:ext cx="627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Monday 1 April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3E1E49-3FDE-4923-B3CA-4F1BF73746CC}"/>
              </a:ext>
            </a:extLst>
          </p:cNvPr>
          <p:cNvSpPr txBox="1"/>
          <p:nvPr/>
        </p:nvSpPr>
        <p:spPr>
          <a:xfrm>
            <a:off x="561183" y="2314371"/>
            <a:ext cx="57543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Keep up the great work on your give it up challenge!</a:t>
            </a:r>
          </a:p>
          <a:p>
            <a:endParaRPr lang="en-US" sz="24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en-GB" sz="2400" err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emember</a:t>
            </a:r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to write what you’re giving up on a fish – the money you save and donate to CAFOD will help communities like </a:t>
            </a:r>
            <a:r>
              <a:rPr lang="en-GB" sz="2400" err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Rabiul’s</a:t>
            </a:r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F196EB-4451-4BFF-ADC0-464B9D741FB1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A53C53C-56DB-49FF-838F-6E7BD7D05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C5351E7-6FEF-40C9-B992-E95B02237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B0B16FC-2D0D-4DE2-B31F-933EB1FC4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24" y="1119435"/>
            <a:ext cx="4545076" cy="30287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A56D51-674F-49AA-8E0D-FADE4ED078B7}"/>
              </a:ext>
            </a:extLst>
          </p:cNvPr>
          <p:cNvSpPr txBox="1"/>
          <p:nvPr/>
        </p:nvSpPr>
        <p:spPr>
          <a:xfrm>
            <a:off x="734776" y="1281199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</a:t>
            </a:r>
          </a:p>
        </p:txBody>
      </p:sp>
      <p:pic>
        <p:nvPicPr>
          <p:cNvPr id="11" name="Graphic 10" descr="Coins">
            <a:extLst>
              <a:ext uri="{FF2B5EF4-FFF2-40B4-BE49-F238E27FC236}">
                <a16:creationId xmlns:a16="http://schemas.microsoft.com/office/drawing/2014/main" id="{8E0B5951-3682-402E-B092-7A8F5A9DD1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195039" y="1032609"/>
            <a:ext cx="914400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A0941E-27B3-4109-AF36-A865D9B9822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8177">
            <a:off x="9736522" y="4238173"/>
            <a:ext cx="2248713" cy="15077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080250-6445-4986-BCE2-B236D626102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24" y="4402075"/>
            <a:ext cx="2283268" cy="15078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CDA4AD2-30B9-49F7-AE95-262A32F998F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551" y="6097930"/>
            <a:ext cx="917979" cy="7085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59F3A50-F399-45AF-A13F-73AB87E5F85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540" y="194713"/>
            <a:ext cx="1841263" cy="7883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BB0E709-0286-4B00-87F2-DEF5287C18A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69" y="1333053"/>
            <a:ext cx="1841263" cy="78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72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0995-8187-49AA-AEFC-CAC3049D557F}"/>
              </a:ext>
            </a:extLst>
          </p:cNvPr>
          <p:cNvSpPr txBox="1"/>
          <p:nvPr/>
        </p:nvSpPr>
        <p:spPr>
          <a:xfrm>
            <a:off x="2956627" y="347888"/>
            <a:ext cx="627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Tuesday 2 April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4F4E5-BDA3-43AB-BC16-53DC7A21D15E}"/>
              </a:ext>
            </a:extLst>
          </p:cNvPr>
          <p:cNvSpPr txBox="1">
            <a:spLocks/>
          </p:cNvSpPr>
          <p:nvPr/>
        </p:nvSpPr>
        <p:spPr>
          <a:xfrm>
            <a:off x="784624" y="2783927"/>
            <a:ext cx="4844143" cy="1448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Reflect on one of the Stations of the Cross today.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EF1805-FDAD-4808-9055-A459791758BF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B86477-2FA4-4ABC-B55A-03B9E8D8A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7536A8C-683F-4773-8CCB-2B640E5F9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pic>
        <p:nvPicPr>
          <p:cNvPr id="7" name="Picture 6" descr="A fire hydrant in the grass&#10;&#10;Description generated with very high confidence">
            <a:extLst>
              <a:ext uri="{FF2B5EF4-FFF2-40B4-BE49-F238E27FC236}">
                <a16:creationId xmlns:a16="http://schemas.microsoft.com/office/drawing/2014/main" id="{C6F37BA8-B3E0-4577-8452-90E52CB55C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516" y="1617604"/>
            <a:ext cx="5671457" cy="3780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3F5EA3-34E2-4C06-8248-6F092F7A0871}"/>
              </a:ext>
            </a:extLst>
          </p:cNvPr>
          <p:cNvSpPr txBox="1"/>
          <p:nvPr/>
        </p:nvSpPr>
        <p:spPr>
          <a:xfrm>
            <a:off x="862772" y="1197422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Pray</a:t>
            </a:r>
          </a:p>
        </p:txBody>
      </p:sp>
      <p:pic>
        <p:nvPicPr>
          <p:cNvPr id="9" name="Graphic 8" descr="Candle">
            <a:extLst>
              <a:ext uri="{FF2B5EF4-FFF2-40B4-BE49-F238E27FC236}">
                <a16:creationId xmlns:a16="http://schemas.microsoft.com/office/drawing/2014/main" id="{0DE77BB3-578F-4A0C-9129-8E9FBD7593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154713" y="1177121"/>
            <a:ext cx="584775" cy="584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B6820F-2572-4361-9C41-11AB4EB45A4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113" y="517554"/>
            <a:ext cx="1841263" cy="788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ACA89B-C34A-4CF5-AE7A-ED62878F8C5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91" y="1578654"/>
            <a:ext cx="1841263" cy="7883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99CCF0-9D5B-4F1C-BF61-D01000329C5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07936" y="6073153"/>
            <a:ext cx="674081" cy="6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217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3BBF8B-6724-4F29-B361-3766F9870DD5}"/>
              </a:ext>
            </a:extLst>
          </p:cNvPr>
          <p:cNvSpPr txBox="1"/>
          <p:nvPr/>
        </p:nvSpPr>
        <p:spPr>
          <a:xfrm>
            <a:off x="2959994" y="340842"/>
            <a:ext cx="627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Wednesday 3 April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0E0348-4B4B-4830-8560-BE4BC6522C5E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F5ECDE9-973A-4E72-BE4A-7C3AE72DA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93A1C1E-77B7-41EA-9A43-0ED8264DF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pic>
        <p:nvPicPr>
          <p:cNvPr id="11" name="Picture 10" descr="A lit candle&#10;&#10;Description generated with very high confidence">
            <a:extLst>
              <a:ext uri="{FF2B5EF4-FFF2-40B4-BE49-F238E27FC236}">
                <a16:creationId xmlns:a16="http://schemas.microsoft.com/office/drawing/2014/main" id="{3402C592-9C83-4429-A690-D2168875D1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158" y="1065329"/>
            <a:ext cx="2920690" cy="4380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E8851D-A3C2-45C3-8D02-E85CC56D3B2F}"/>
              </a:ext>
            </a:extLst>
          </p:cNvPr>
          <p:cNvSpPr txBox="1"/>
          <p:nvPr/>
        </p:nvSpPr>
        <p:spPr>
          <a:xfrm>
            <a:off x="862772" y="1197422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Pray</a:t>
            </a:r>
          </a:p>
        </p:txBody>
      </p:sp>
      <p:pic>
        <p:nvPicPr>
          <p:cNvPr id="13" name="Graphic 12" descr="Candle">
            <a:extLst>
              <a:ext uri="{FF2B5EF4-FFF2-40B4-BE49-F238E27FC236}">
                <a16:creationId xmlns:a16="http://schemas.microsoft.com/office/drawing/2014/main" id="{3B6AB89C-30E5-414F-ACBA-1AC02C2ECF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154713" y="1177121"/>
            <a:ext cx="584775" cy="584775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105F5D3-DFE2-4536-8B8A-E729EF3EF458}"/>
              </a:ext>
            </a:extLst>
          </p:cNvPr>
          <p:cNvSpPr txBox="1">
            <a:spLocks/>
          </p:cNvSpPr>
          <p:nvPr/>
        </p:nvSpPr>
        <p:spPr>
          <a:xfrm>
            <a:off x="838200" y="1978022"/>
            <a:ext cx="546462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 a candle and say a prayer so all children around the world may have the basic things in life, like enough food or clean water.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2D7AD2-0CA8-4B12-85AA-9FBCF6E04952}"/>
              </a:ext>
            </a:extLst>
          </p:cNvPr>
          <p:cNvSpPr/>
          <p:nvPr/>
        </p:nvSpPr>
        <p:spPr>
          <a:xfrm>
            <a:off x="838200" y="3594586"/>
            <a:ext cx="6227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243C8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Loving God, </a:t>
            </a: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243C8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 us to work together to share what we have so that everyone has what they need. </a:t>
            </a: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243C8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 us to build a better world where each of us can become the best person we can be.</a:t>
            </a: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243C8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Amen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DF2D1D-E2FE-4A8C-AAFD-F44A1AFDFCC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503" y="181834"/>
            <a:ext cx="1841263" cy="7883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D708E7-CEE5-4D69-A697-9792F61B329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14" y="1367717"/>
            <a:ext cx="1841263" cy="7883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8BE092-300B-45A8-8502-BC7F93CF94C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8511" y="6086312"/>
            <a:ext cx="674081" cy="6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957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594EDC-BF57-48BA-ACF0-C899EBB3EE66}"/>
              </a:ext>
            </a:extLst>
          </p:cNvPr>
          <p:cNvSpPr txBox="1"/>
          <p:nvPr/>
        </p:nvSpPr>
        <p:spPr>
          <a:xfrm>
            <a:off x="2956627" y="436764"/>
            <a:ext cx="627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Thursday 4 April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82752F-8F48-4937-9FFE-191B187D90B6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F1C865-84F1-482A-B637-24E0EA013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45D9FBD-F0F7-407C-B589-68386237C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2DE9D91-D742-4662-9E98-FBCB106F1CF3}"/>
              </a:ext>
            </a:extLst>
          </p:cNvPr>
          <p:cNvGrpSpPr/>
          <p:nvPr/>
        </p:nvGrpSpPr>
        <p:grpSpPr>
          <a:xfrm>
            <a:off x="6276527" y="3350497"/>
            <a:ext cx="2613473" cy="2580120"/>
            <a:chOff x="4749800" y="2945742"/>
            <a:chExt cx="3136900" cy="309686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75FED48-5920-452F-A973-72D0896C4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8361"/>
            <a:stretch/>
          </p:blipFill>
          <p:spPr>
            <a:xfrm>
              <a:off x="4749800" y="2945743"/>
              <a:ext cx="3136900" cy="2761638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F9B179-BCC2-4C55-AC45-85C65A75DD3A}"/>
                </a:ext>
              </a:extLst>
            </p:cNvPr>
            <p:cNvSpPr/>
            <p:nvPr/>
          </p:nvSpPr>
          <p:spPr>
            <a:xfrm>
              <a:off x="7264400" y="2945742"/>
              <a:ext cx="622300" cy="29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D2BB9BB-3B27-4A5D-9F49-232AA4078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41556" y="5699761"/>
              <a:ext cx="2376488" cy="342847"/>
            </a:xfrm>
            <a:prstGeom prst="rect">
              <a:avLst/>
            </a:prstGeom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2F3270BA-07EF-4606-B651-31EA27C9BF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974"/>
          <a:stretch/>
        </p:blipFill>
        <p:spPr>
          <a:xfrm>
            <a:off x="8673578" y="1640879"/>
            <a:ext cx="3416822" cy="287053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8A931AF-068B-4EE1-A9F4-9B6D2C7AD13E}"/>
              </a:ext>
            </a:extLst>
          </p:cNvPr>
          <p:cNvSpPr txBox="1"/>
          <p:nvPr/>
        </p:nvSpPr>
        <p:spPr>
          <a:xfrm>
            <a:off x="472277" y="2553283"/>
            <a:ext cx="6743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Did you know your fundraising can help families like </a:t>
            </a:r>
            <a:r>
              <a:rPr lang="en-US" sz="2400" err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Rabiul’s</a:t>
            </a:r>
            <a:r>
              <a:rPr lang="en-US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endParaRPr lang="en-US" sz="20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698ADF-86FC-4184-94CA-025B4F3E3EA8}"/>
              </a:ext>
            </a:extLst>
          </p:cNvPr>
          <p:cNvSpPr txBox="1"/>
          <p:nvPr/>
        </p:nvSpPr>
        <p:spPr>
          <a:xfrm>
            <a:off x="732193" y="1421894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</a:t>
            </a:r>
          </a:p>
        </p:txBody>
      </p:sp>
      <p:pic>
        <p:nvPicPr>
          <p:cNvPr id="39" name="Graphic 38" descr="Coins">
            <a:extLst>
              <a:ext uri="{FF2B5EF4-FFF2-40B4-BE49-F238E27FC236}">
                <a16:creationId xmlns:a16="http://schemas.microsoft.com/office/drawing/2014/main" id="{4EEE48E4-0917-446D-A077-46EE30052E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154778" y="1152125"/>
            <a:ext cx="914400" cy="9144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8B9AC29-37AD-4C0C-8631-8B0D414CFB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245" y="3620396"/>
            <a:ext cx="2172003" cy="233654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BCF10CE-EACD-4F40-A36A-6CAF2C80AC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3796" y="3646723"/>
            <a:ext cx="2172003" cy="22838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B0FCA0-0F58-45B0-8AAB-AA748030EB4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42" y="635688"/>
            <a:ext cx="1841263" cy="7883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3A1BF0-E881-4A95-9DD7-C63315D9191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67" y="1569319"/>
            <a:ext cx="1841263" cy="7883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461745-492C-47A4-8F78-FD33E488F0D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32" y="6066959"/>
            <a:ext cx="917979" cy="7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789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4EE3AC-4D5D-43A4-A6C9-234821215F04}"/>
              </a:ext>
            </a:extLst>
          </p:cNvPr>
          <p:cNvSpPr txBox="1"/>
          <p:nvPr/>
        </p:nvSpPr>
        <p:spPr>
          <a:xfrm>
            <a:off x="2956627" y="476084"/>
            <a:ext cx="627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Friday 5 April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25FFDE-8335-4F08-9A45-19B2235D1AC3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EE9AF4-9816-4FFF-9320-3985F0412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A310BED-EAA3-4800-9713-47DC957F3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5923E6E-5E0C-496C-AAD3-3FBC5A767AF5}"/>
              </a:ext>
            </a:extLst>
          </p:cNvPr>
          <p:cNvSpPr txBox="1"/>
          <p:nvPr/>
        </p:nvSpPr>
        <p:spPr>
          <a:xfrm>
            <a:off x="862772" y="1197422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Pray</a:t>
            </a:r>
          </a:p>
        </p:txBody>
      </p:sp>
      <p:pic>
        <p:nvPicPr>
          <p:cNvPr id="9" name="Graphic 8" descr="Candle">
            <a:extLst>
              <a:ext uri="{FF2B5EF4-FFF2-40B4-BE49-F238E27FC236}">
                <a16:creationId xmlns:a16="http://schemas.microsoft.com/office/drawing/2014/main" id="{F7035748-4E7D-455C-B572-9EA7ABD6ED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54713" y="1177121"/>
            <a:ext cx="584775" cy="584775"/>
          </a:xfrm>
          <a:prstGeom prst="rect">
            <a:avLst/>
          </a:prstGeom>
        </p:spPr>
      </p:pic>
      <p:grpSp>
        <p:nvGrpSpPr>
          <p:cNvPr id="10" name="Group 2">
            <a:extLst>
              <a:ext uri="{FF2B5EF4-FFF2-40B4-BE49-F238E27FC236}">
                <a16:creationId xmlns:a16="http://schemas.microsoft.com/office/drawing/2014/main" id="{5EEA3BB8-934A-490F-A42B-31CEEC39413C}"/>
              </a:ext>
            </a:extLst>
          </p:cNvPr>
          <p:cNvGrpSpPr>
            <a:grpSpLocks/>
          </p:cNvGrpSpPr>
          <p:nvPr/>
        </p:nvGrpSpPr>
        <p:grpSpPr bwMode="auto">
          <a:xfrm>
            <a:off x="7277100" y="1177121"/>
            <a:ext cx="5167313" cy="4133850"/>
            <a:chOff x="107511648" y="108232167"/>
            <a:chExt cx="5167982" cy="4134971"/>
          </a:xfrm>
        </p:grpSpPr>
        <p:pic>
          <p:nvPicPr>
            <p:cNvPr id="3075" name="Picture 3">
              <a:extLst>
                <a:ext uri="{FF2B5EF4-FFF2-40B4-BE49-F238E27FC236}">
                  <a16:creationId xmlns:a16="http://schemas.microsoft.com/office/drawing/2014/main" id="{01D4F154-9585-4930-9501-4AEE0A5C8F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40200" y="108520500"/>
              <a:ext cx="4686300" cy="3638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93B7EBD0-5CF5-45D9-BF8C-1B682D117D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82786">
              <a:off x="110575165" y="110148714"/>
              <a:ext cx="3630706" cy="5782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47079ED2-82BF-4BF6-92BB-257B787BC4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409">
              <a:off x="107859104" y="108232167"/>
              <a:ext cx="4660770" cy="5782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478E86EB-04AD-47B3-81E8-E8E60B3032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82786">
              <a:off x="105777769" y="110040053"/>
              <a:ext cx="4045982" cy="5782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54BABA70-4CD9-44DA-8976-8E110C4863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409">
              <a:off x="107859104" y="111788914"/>
              <a:ext cx="4660770" cy="5782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AFA410C-5F02-4AD5-BB42-C9DFE0BB022C}"/>
              </a:ext>
            </a:extLst>
          </p:cNvPr>
          <p:cNvSpPr txBox="1"/>
          <p:nvPr/>
        </p:nvSpPr>
        <p:spPr>
          <a:xfrm>
            <a:off x="219234" y="2063780"/>
            <a:ext cx="7407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Only 2 more weeks until Easter.</a:t>
            </a:r>
          </a:p>
          <a:p>
            <a:endParaRPr lang="en-US" sz="24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Why not write a prayer to add to your display?</a:t>
            </a:r>
            <a:endParaRPr lang="en-GB" sz="24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0248EDC-75EF-4BEF-A9C7-E598CBFA8EE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8177">
            <a:off x="591147" y="3524973"/>
            <a:ext cx="2754010" cy="18464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54E8097-BD5D-414E-80F4-255F6DEE321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8278">
            <a:off x="4008136" y="3746419"/>
            <a:ext cx="3016458" cy="20050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82FD07D-9B29-446E-8776-7B03D776810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42" y="635688"/>
            <a:ext cx="1841263" cy="7883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2C16F3D-B731-439C-A7B1-2306AA932E7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8581" y="6101877"/>
            <a:ext cx="674081" cy="6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770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6DD00D-8A63-4BB7-9098-732195BF863F}"/>
              </a:ext>
            </a:extLst>
          </p:cNvPr>
          <p:cNvSpPr txBox="1"/>
          <p:nvPr/>
        </p:nvSpPr>
        <p:spPr>
          <a:xfrm>
            <a:off x="3197919" y="418512"/>
            <a:ext cx="627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Monday 8 April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A1EEA1-1DE4-4213-8ECC-A87B15C01B41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5AD1B3-7DDD-47F0-8C36-9E12F9364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A402C87-5379-442B-9736-2A1B3D3CB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D224D72-0E76-43C7-AC9B-8AC160DC0609}"/>
              </a:ext>
            </a:extLst>
          </p:cNvPr>
          <p:cNvSpPr/>
          <p:nvPr/>
        </p:nvSpPr>
        <p:spPr>
          <a:xfrm>
            <a:off x="292100" y="327365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Easter is nearly here. </a:t>
            </a:r>
          </a:p>
          <a:p>
            <a:endParaRPr lang="en-GB" sz="2400" dirty="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dirty="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getting ready by making Easter cards for your family and friends.</a:t>
            </a:r>
            <a:endParaRPr lang="en-GB" sz="2400" dirty="0">
              <a:solidFill>
                <a:srgbClr val="243C8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509E4-A037-4ED0-B1E9-6BE817CBD1A5}"/>
              </a:ext>
            </a:extLst>
          </p:cNvPr>
          <p:cNvSpPr txBox="1"/>
          <p:nvPr/>
        </p:nvSpPr>
        <p:spPr>
          <a:xfrm>
            <a:off x="944263" y="1197422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6369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</a:t>
            </a:r>
          </a:p>
        </p:txBody>
      </p:sp>
      <p:pic>
        <p:nvPicPr>
          <p:cNvPr id="9" name="Graphic 8" descr="Dance">
            <a:extLst>
              <a:ext uri="{FF2B5EF4-FFF2-40B4-BE49-F238E27FC236}">
                <a16:creationId xmlns:a16="http://schemas.microsoft.com/office/drawing/2014/main" id="{8878B4E8-1DB4-4887-B5BB-CFC78F7A57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877532" y="1032609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8FD1FE-0F3E-4904-ABDD-027F0BAE58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-729" r="-20"/>
          <a:stretch/>
        </p:blipFill>
        <p:spPr>
          <a:xfrm>
            <a:off x="6388100" y="1683494"/>
            <a:ext cx="5291145" cy="35266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29F155-7392-4164-9E50-5E887BB25DF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42" y="635688"/>
            <a:ext cx="1841263" cy="7883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2D319A-E227-4545-8946-B4AB9E0D76F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187" y="1894983"/>
            <a:ext cx="1841263" cy="788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FA19B2-990D-4AD2-9C38-15FCCEADC8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666" y="6053070"/>
            <a:ext cx="925857" cy="74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28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BF178C-4AAB-414E-B6F5-5A7FC2641536}"/>
              </a:ext>
            </a:extLst>
          </p:cNvPr>
          <p:cNvSpPr txBox="1"/>
          <p:nvPr/>
        </p:nvSpPr>
        <p:spPr>
          <a:xfrm>
            <a:off x="3181730" y="396978"/>
            <a:ext cx="627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Tuesday 9 April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1D4A34-7214-410C-B75C-A1A7CF481AF6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7D04F1D-E21A-40FC-BC3B-3858B97FA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CF4F63-EF85-4A76-83D4-0915BA703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pic>
        <p:nvPicPr>
          <p:cNvPr id="7" name="Picture 6" descr="A fire hydrant in the grass&#10;&#10;Description generated with very high confidence">
            <a:extLst>
              <a:ext uri="{FF2B5EF4-FFF2-40B4-BE49-F238E27FC236}">
                <a16:creationId xmlns:a16="http://schemas.microsoft.com/office/drawing/2014/main" id="{4BA0FF4F-5021-499D-9125-B0BA882B94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516" y="1617604"/>
            <a:ext cx="5671457" cy="3780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565BD3-D35A-4CCB-B9EB-74FB88D0E85A}"/>
              </a:ext>
            </a:extLst>
          </p:cNvPr>
          <p:cNvSpPr txBox="1">
            <a:spLocks/>
          </p:cNvSpPr>
          <p:nvPr/>
        </p:nvSpPr>
        <p:spPr>
          <a:xfrm>
            <a:off x="784624" y="2783927"/>
            <a:ext cx="4844143" cy="1448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Reflect on one of the Stations of the Cross today.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06CFFA-33E6-408A-BED6-76FC98A955FA}"/>
              </a:ext>
            </a:extLst>
          </p:cNvPr>
          <p:cNvSpPr txBox="1"/>
          <p:nvPr/>
        </p:nvSpPr>
        <p:spPr>
          <a:xfrm>
            <a:off x="862772" y="1197422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Pray</a:t>
            </a:r>
          </a:p>
        </p:txBody>
      </p:sp>
      <p:pic>
        <p:nvPicPr>
          <p:cNvPr id="13" name="Graphic 12" descr="Candle">
            <a:extLst>
              <a:ext uri="{FF2B5EF4-FFF2-40B4-BE49-F238E27FC236}">
                <a16:creationId xmlns:a16="http://schemas.microsoft.com/office/drawing/2014/main" id="{A2BC5EA3-8918-4883-8F8E-BA2623102B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154713" y="1177121"/>
            <a:ext cx="584775" cy="584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C1655A-E98D-4728-9B0D-25327943B19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42" y="635688"/>
            <a:ext cx="1841263" cy="788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15A844-38DF-4BEE-B340-DE12B00B439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0" y="1671161"/>
            <a:ext cx="1841263" cy="7883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A51137-FF62-439E-80DB-7CFF461B04A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7920" y="6122756"/>
            <a:ext cx="674081" cy="6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69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B28C2E-A5D5-4540-B2EB-7C70785AE854}"/>
              </a:ext>
            </a:extLst>
          </p:cNvPr>
          <p:cNvSpPr txBox="1"/>
          <p:nvPr/>
        </p:nvSpPr>
        <p:spPr>
          <a:xfrm>
            <a:off x="2959994" y="418512"/>
            <a:ext cx="627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Wednesday 10 April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D06AB6-17B8-4F72-A3AC-757C4C1773CC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135E85-259F-486E-8CEC-BE1FA375C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1887620-F042-436F-B915-F89D7D92B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CB4CFEA-FE4C-41BC-AF5A-1ED0B4150E0D}"/>
              </a:ext>
            </a:extLst>
          </p:cNvPr>
          <p:cNvSpPr txBox="1"/>
          <p:nvPr/>
        </p:nvSpPr>
        <p:spPr>
          <a:xfrm>
            <a:off x="862772" y="1197422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Pray</a:t>
            </a:r>
          </a:p>
        </p:txBody>
      </p:sp>
      <p:pic>
        <p:nvPicPr>
          <p:cNvPr id="12" name="Graphic 11" descr="Candle">
            <a:extLst>
              <a:ext uri="{FF2B5EF4-FFF2-40B4-BE49-F238E27FC236}">
                <a16:creationId xmlns:a16="http://schemas.microsoft.com/office/drawing/2014/main" id="{E64909A6-9CCC-4872-B1BC-A5BBC4BEEE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54713" y="1177121"/>
            <a:ext cx="584775" cy="58477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BE416E8-4E86-4256-B9A8-F379821454D0}"/>
              </a:ext>
            </a:extLst>
          </p:cNvPr>
          <p:cNvSpPr txBox="1">
            <a:spLocks/>
          </p:cNvSpPr>
          <p:nvPr/>
        </p:nvSpPr>
        <p:spPr>
          <a:xfrm>
            <a:off x="838200" y="1978022"/>
            <a:ext cx="546462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 a candle and say a prayer so all children around the world may have the basic things in life, like enough food or clean water.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0F4E42-1739-48E0-A265-C168D14A2D73}"/>
              </a:ext>
            </a:extLst>
          </p:cNvPr>
          <p:cNvSpPr/>
          <p:nvPr/>
        </p:nvSpPr>
        <p:spPr>
          <a:xfrm>
            <a:off x="838199" y="3594586"/>
            <a:ext cx="61801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243C8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Loving God, </a:t>
            </a: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243C8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 us to work together to share what we have so that everyone has what they need. </a:t>
            </a: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243C8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 us to build a better world where each of us can become the best person we can be.</a:t>
            </a: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243C8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Amen </a:t>
            </a:r>
          </a:p>
        </p:txBody>
      </p:sp>
      <p:pic>
        <p:nvPicPr>
          <p:cNvPr id="15" name="Picture 14" descr="A lit candle&#10;&#10;Description generated with very high confidence">
            <a:extLst>
              <a:ext uri="{FF2B5EF4-FFF2-40B4-BE49-F238E27FC236}">
                <a16:creationId xmlns:a16="http://schemas.microsoft.com/office/drawing/2014/main" id="{323A429D-7D6B-4BB4-AAF5-7288FB1D9EF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158" y="1065329"/>
            <a:ext cx="2920690" cy="4380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748D02-8BB2-4419-9171-5F90AA755B2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14" y="1280969"/>
            <a:ext cx="1841263" cy="7883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6B58D4-2438-4402-B5E6-4AA515BF2C5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421" y="159170"/>
            <a:ext cx="1841263" cy="7883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26BFBE-3471-4FA8-B51A-D72724B2BBF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4269" y="6099191"/>
            <a:ext cx="674081" cy="6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74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A3282D-D7CA-4BAC-848A-3E9B1674D45D}"/>
              </a:ext>
            </a:extLst>
          </p:cNvPr>
          <p:cNvSpPr txBox="1"/>
          <p:nvPr/>
        </p:nvSpPr>
        <p:spPr>
          <a:xfrm>
            <a:off x="3359597" y="551091"/>
            <a:ext cx="627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Thursday 11 April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49AE22-08BD-4172-A267-A0A3F3797E80}"/>
              </a:ext>
            </a:extLst>
          </p:cNvPr>
          <p:cNvSpPr txBox="1"/>
          <p:nvPr/>
        </p:nvSpPr>
        <p:spPr>
          <a:xfrm>
            <a:off x="579503" y="2163530"/>
            <a:ext cx="59927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Keep up the great work on your give it up challenge!</a:t>
            </a:r>
          </a:p>
          <a:p>
            <a:endParaRPr lang="en-US" sz="24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en-GB" sz="2400" err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emember</a:t>
            </a:r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the money you save and donate to CAFOD will help communities like </a:t>
            </a:r>
            <a:r>
              <a:rPr lang="en-GB" sz="2400" err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Rabiul’s</a:t>
            </a:r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DC4E26-813B-4242-BECB-EC411AD7039D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79C326-0116-489E-87A1-14875C8B8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A4A3B12-EC4F-4ADE-AC2A-BEF02BB08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A9C8BC2-8EB2-4800-8380-ABA0C1722670}"/>
              </a:ext>
            </a:extLst>
          </p:cNvPr>
          <p:cNvSpPr txBox="1"/>
          <p:nvPr/>
        </p:nvSpPr>
        <p:spPr>
          <a:xfrm>
            <a:off x="862772" y="1197422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</a:t>
            </a:r>
          </a:p>
        </p:txBody>
      </p:sp>
      <p:pic>
        <p:nvPicPr>
          <p:cNvPr id="8" name="Graphic 7" descr="Coins">
            <a:extLst>
              <a:ext uri="{FF2B5EF4-FFF2-40B4-BE49-F238E27FC236}">
                <a16:creationId xmlns:a16="http://schemas.microsoft.com/office/drawing/2014/main" id="{9BF6BCDC-0A7B-4374-BA7E-4ABCF31F1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95039" y="1032609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BC94D6-D723-4852-93C6-A7BDC332AD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9"/>
          <a:stretch/>
        </p:blipFill>
        <p:spPr>
          <a:xfrm rot="531810">
            <a:off x="6718257" y="2522731"/>
            <a:ext cx="4928684" cy="27723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ounded Rectangle 8">
            <a:hlinkClick r:id="rId7"/>
            <a:extLst>
              <a:ext uri="{FF2B5EF4-FFF2-40B4-BE49-F238E27FC236}">
                <a16:creationId xmlns:a16="http://schemas.microsoft.com/office/drawing/2014/main" id="{CA111699-537B-491F-8F1A-3436D298C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785" y="4694470"/>
            <a:ext cx="4844215" cy="689110"/>
          </a:xfrm>
          <a:prstGeom prst="roundRect">
            <a:avLst>
              <a:gd name="adj" fmla="val 16667"/>
            </a:avLst>
          </a:prstGeom>
          <a:solidFill>
            <a:srgbClr val="243C8D"/>
          </a:solidFill>
          <a:ln w="9525" algn="ctr">
            <a:solidFill>
              <a:srgbClr val="26369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GB" altLang="en-US" b="1" err="1">
                <a:solidFill>
                  <a:schemeClr val="bg1"/>
                </a:solidFill>
              </a:rPr>
              <a:t>Rewatch</a:t>
            </a:r>
            <a:r>
              <a:rPr lang="en-GB" altLang="en-US" b="1">
                <a:solidFill>
                  <a:schemeClr val="bg1"/>
                </a:solidFill>
              </a:rPr>
              <a:t> </a:t>
            </a:r>
            <a:r>
              <a:rPr lang="en-GB" altLang="en-US" err="1">
                <a:solidFill>
                  <a:schemeClr val="bg1"/>
                </a:solidFill>
              </a:rPr>
              <a:t>Rabiul’s</a:t>
            </a:r>
            <a:r>
              <a:rPr lang="en-GB" altLang="en-US">
                <a:solidFill>
                  <a:schemeClr val="bg1"/>
                </a:solidFill>
              </a:rPr>
              <a:t> film here</a:t>
            </a:r>
            <a:endParaRPr lang="en-GB" altLang="en-US" i="1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55B723-2E2C-433D-9283-6C049741C61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366" y="144107"/>
            <a:ext cx="2345267" cy="24059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28115C-23E2-4096-B0E8-FF09C3347D8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493" y="6069734"/>
            <a:ext cx="917979" cy="7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991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46224C-1E4B-40F8-BC2E-DA6019C8E5C4}"/>
              </a:ext>
            </a:extLst>
          </p:cNvPr>
          <p:cNvSpPr txBox="1"/>
          <p:nvPr/>
        </p:nvSpPr>
        <p:spPr>
          <a:xfrm>
            <a:off x="3109439" y="551091"/>
            <a:ext cx="627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Friday 12 April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64D0E4-02CB-479A-B640-974311576B89}"/>
              </a:ext>
            </a:extLst>
          </p:cNvPr>
          <p:cNvSpPr txBox="1"/>
          <p:nvPr/>
        </p:nvSpPr>
        <p:spPr>
          <a:xfrm>
            <a:off x="363462" y="2028815"/>
            <a:ext cx="5987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Easter is nearly here. </a:t>
            </a:r>
          </a:p>
          <a:p>
            <a:endParaRPr lang="en-GB" sz="24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 out whether your local shop sells Fairtrade Easter eggs. If not, ask them why not and if they will stock them next year.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EAEA0B-9C5B-409A-9938-5D01941189ED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B3C0558-3475-4131-96BD-DB914C6E3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6E5B1A3-D3AB-4344-A2C1-5796725C9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27DCF3F-3468-4E4B-B71B-3B2A9EF761C5}"/>
              </a:ext>
            </a:extLst>
          </p:cNvPr>
          <p:cNvSpPr txBox="1"/>
          <p:nvPr/>
        </p:nvSpPr>
        <p:spPr>
          <a:xfrm>
            <a:off x="862772" y="1197422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</a:t>
            </a:r>
          </a:p>
        </p:txBody>
      </p:sp>
      <p:pic>
        <p:nvPicPr>
          <p:cNvPr id="8" name="Graphic 7" descr="Coins">
            <a:extLst>
              <a:ext uri="{FF2B5EF4-FFF2-40B4-BE49-F238E27FC236}">
                <a16:creationId xmlns:a16="http://schemas.microsoft.com/office/drawing/2014/main" id="{CF37B2B8-75E6-4833-A10E-75FDCD434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95039" y="1032609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D1A526-F657-46EB-A852-25DFC80D819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209" y="1663698"/>
            <a:ext cx="5007428" cy="33382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: Rounded Corners 9">
            <a:hlinkClick r:id="rId7"/>
            <a:extLst>
              <a:ext uri="{FF2B5EF4-FFF2-40B4-BE49-F238E27FC236}">
                <a16:creationId xmlns:a16="http://schemas.microsoft.com/office/drawing/2014/main" id="{E5466143-DFD9-427B-9932-9A67B9521382}"/>
              </a:ext>
            </a:extLst>
          </p:cNvPr>
          <p:cNvSpPr/>
          <p:nvPr/>
        </p:nvSpPr>
        <p:spPr>
          <a:xfrm>
            <a:off x="363462" y="4610100"/>
            <a:ext cx="5732538" cy="1075591"/>
          </a:xfrm>
          <a:prstGeom prst="roundRect">
            <a:avLst/>
          </a:prstGeom>
          <a:solidFill>
            <a:srgbClr val="243C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GB" sz="24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</a:t>
            </a:r>
            <a:r>
              <a:rPr lang="en-GB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our Fairtrade resources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055363-9702-40A8-8E7D-24A234BB91C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113" y="411364"/>
            <a:ext cx="1841263" cy="7883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B9AC20-FB83-43BA-88CB-FC8BDD714C4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6" y="6080048"/>
            <a:ext cx="917979" cy="7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57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930586-539C-45D3-BCCF-5A1193AEC13A}"/>
              </a:ext>
            </a:extLst>
          </p:cNvPr>
          <p:cNvSpPr txBox="1"/>
          <p:nvPr/>
        </p:nvSpPr>
        <p:spPr>
          <a:xfrm>
            <a:off x="3601792" y="298849"/>
            <a:ext cx="627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Thursday 7 March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B1863E-C099-4289-B500-160C8CE7B393}"/>
              </a:ext>
            </a:extLst>
          </p:cNvPr>
          <p:cNvSpPr txBox="1"/>
          <p:nvPr/>
        </p:nvSpPr>
        <p:spPr>
          <a:xfrm>
            <a:off x="737527" y="1504521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374532-A939-487B-AF8E-BE08A6FE1271}"/>
              </a:ext>
            </a:extLst>
          </p:cNvPr>
          <p:cNvSpPr txBox="1"/>
          <p:nvPr/>
        </p:nvSpPr>
        <p:spPr>
          <a:xfrm>
            <a:off x="743785" y="2468957"/>
            <a:ext cx="4625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Meet </a:t>
            </a:r>
            <a:r>
              <a:rPr lang="en-GB" sz="2400" err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Rabiul</a:t>
            </a:r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en-US" sz="24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lives in Bangladesh with his family.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FE9D44-996A-4800-BC38-F645E4366C33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02941D5-5350-4498-AFD1-46FC9351F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87E1D99-E09C-48EE-8E82-F3B0C9AE0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pic>
        <p:nvPicPr>
          <p:cNvPr id="8" name="Graphic 7" descr="Dance">
            <a:extLst>
              <a:ext uri="{FF2B5EF4-FFF2-40B4-BE49-F238E27FC236}">
                <a16:creationId xmlns:a16="http://schemas.microsoft.com/office/drawing/2014/main" id="{C22CA6F6-6FBD-49DE-98AD-98F6755C2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852608" y="1251699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7B5604-6007-4D3B-9CBD-A0E5CEB53A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9"/>
          <a:stretch/>
        </p:blipFill>
        <p:spPr>
          <a:xfrm>
            <a:off x="5819119" y="1760561"/>
            <a:ext cx="6045165" cy="34004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ounded Rectangle 8">
            <a:hlinkClick r:id="rId7"/>
            <a:extLst>
              <a:ext uri="{FF2B5EF4-FFF2-40B4-BE49-F238E27FC236}">
                <a16:creationId xmlns:a16="http://schemas.microsoft.com/office/drawing/2014/main" id="{998D0812-65CA-4CAC-9FA3-F6764B4A0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785" y="4694469"/>
            <a:ext cx="4401503" cy="966109"/>
          </a:xfrm>
          <a:prstGeom prst="roundRect">
            <a:avLst>
              <a:gd name="adj" fmla="val 16667"/>
            </a:avLst>
          </a:prstGeom>
          <a:solidFill>
            <a:srgbClr val="243C8D"/>
          </a:solidFill>
          <a:ln w="9525" algn="ctr">
            <a:solidFill>
              <a:srgbClr val="26369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Watch </a:t>
            </a:r>
            <a:r>
              <a:rPr lang="en-GB" altLang="en-US" err="1">
                <a:solidFill>
                  <a:schemeClr val="bg1"/>
                </a:solidFill>
              </a:rPr>
              <a:t>Rabiul’s</a:t>
            </a:r>
            <a:r>
              <a:rPr lang="en-GB" altLang="en-US">
                <a:solidFill>
                  <a:schemeClr val="bg1"/>
                </a:solidFill>
              </a:rPr>
              <a:t> film to find out about his story</a:t>
            </a:r>
            <a:endParaRPr lang="en-GB" altLang="en-US" i="1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74B429-3484-463A-9B06-0B828C9B767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113" y="440033"/>
            <a:ext cx="1841263" cy="7883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9AF065-49A3-4B2B-AC39-56160142ACF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39" y="1560937"/>
            <a:ext cx="1841263" cy="788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8212D0-FD03-4E03-8C40-90DAC31DDB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498" y="6040191"/>
            <a:ext cx="925857" cy="74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187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38CB25B-75D1-4861-AE74-D37DAD770DE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8177">
            <a:off x="4943212" y="3992424"/>
            <a:ext cx="2754010" cy="18464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E93629-C802-4B6E-8C27-C2C3CCEEFB11}"/>
              </a:ext>
            </a:extLst>
          </p:cNvPr>
          <p:cNvSpPr txBox="1"/>
          <p:nvPr/>
        </p:nvSpPr>
        <p:spPr>
          <a:xfrm>
            <a:off x="3184212" y="526251"/>
            <a:ext cx="627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Monday 15 April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962663-974D-43A8-AF08-42FA18BAFD73}"/>
              </a:ext>
            </a:extLst>
          </p:cNvPr>
          <p:cNvSpPr txBox="1"/>
          <p:nvPr/>
        </p:nvSpPr>
        <p:spPr>
          <a:xfrm>
            <a:off x="485368" y="2351698"/>
            <a:ext cx="61988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Write thank you messages to people who sponsored you or gave you money for the </a:t>
            </a:r>
            <a:r>
              <a:rPr lang="en-GB" sz="2400" b="1" i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 it up </a:t>
            </a:r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 this Lent.</a:t>
            </a:r>
          </a:p>
          <a:p>
            <a:endParaRPr lang="en-GB" sz="24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could write your thank you message on a fish.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D30C0E-3D2E-49AE-95F9-A09A93DDD9A8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A2EE3BF-AD1C-461C-AA78-3EDC0BA9C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6F4A2D7-9022-4645-8B41-F48D0AD56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06E5015-B929-45A8-BA96-9DF8FBD711C3}"/>
              </a:ext>
            </a:extLst>
          </p:cNvPr>
          <p:cNvSpPr txBox="1"/>
          <p:nvPr/>
        </p:nvSpPr>
        <p:spPr>
          <a:xfrm>
            <a:off x="784624" y="1323807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6369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</a:t>
            </a:r>
          </a:p>
        </p:txBody>
      </p:sp>
      <p:pic>
        <p:nvPicPr>
          <p:cNvPr id="8" name="Graphic 7" descr="Dance">
            <a:extLst>
              <a:ext uri="{FF2B5EF4-FFF2-40B4-BE49-F238E27FC236}">
                <a16:creationId xmlns:a16="http://schemas.microsoft.com/office/drawing/2014/main" id="{222DC025-D532-49BD-A23B-DA43EEF276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893961" y="1097560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B3F0B6-3F17-4F76-AA4E-D26BEAA9986F}"/>
              </a:ext>
            </a:extLst>
          </p:cNvPr>
          <p:cNvSpPr txBox="1"/>
          <p:nvPr/>
        </p:nvSpPr>
        <p:spPr>
          <a:xfrm rot="20645744">
            <a:off x="5701779" y="4352846"/>
            <a:ext cx="299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243C8D"/>
                </a:solidFill>
                <a:latin typeface="Bradley Hand ITC" panose="03070402050302030203" pitchFamily="66" charset="0"/>
              </a:rPr>
              <a:t>Thank you!</a:t>
            </a:r>
            <a:endParaRPr lang="en-GB" sz="2400">
              <a:solidFill>
                <a:srgbClr val="243C8D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6024397-6F39-488D-8FB8-C6A2C5D29D1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233">
            <a:off x="7521261" y="1475770"/>
            <a:ext cx="4327038" cy="28846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4D7A160-08E6-4D14-AA45-2382E9102D9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357" y="6065948"/>
            <a:ext cx="925857" cy="7405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18F9D5E-3B85-4590-881F-736A08FD46D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074" y="340842"/>
            <a:ext cx="1841263" cy="78835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BB5DB3-D739-4C4E-901F-51700612E78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958" y="1457458"/>
            <a:ext cx="1841263" cy="78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806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A3F0A3-4E98-49C1-A7F5-C0F74F1E0559}"/>
              </a:ext>
            </a:extLst>
          </p:cNvPr>
          <p:cNvSpPr txBox="1"/>
          <p:nvPr/>
        </p:nvSpPr>
        <p:spPr>
          <a:xfrm>
            <a:off x="3206695" y="530790"/>
            <a:ext cx="627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Tuesday 16 April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14AE7A-F5E1-4D5E-8AEA-C4DE424D48D9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3A75FE-8D24-43B8-8516-CF347D597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03D1795-2C7D-4043-BF4E-DECA22411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pic>
        <p:nvPicPr>
          <p:cNvPr id="7" name="Picture 6" descr="A fire hydrant in the grass&#10;&#10;Description generated with very high confidence">
            <a:extLst>
              <a:ext uri="{FF2B5EF4-FFF2-40B4-BE49-F238E27FC236}">
                <a16:creationId xmlns:a16="http://schemas.microsoft.com/office/drawing/2014/main" id="{CC80D7DC-CD73-4DE9-8DD5-A77C51D514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516" y="1617604"/>
            <a:ext cx="5671457" cy="3780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A7F85E0-B6D5-4FD0-B9FB-7C5217D78D28}"/>
              </a:ext>
            </a:extLst>
          </p:cNvPr>
          <p:cNvSpPr txBox="1">
            <a:spLocks/>
          </p:cNvSpPr>
          <p:nvPr/>
        </p:nvSpPr>
        <p:spPr>
          <a:xfrm>
            <a:off x="784624" y="2783927"/>
            <a:ext cx="4844143" cy="1448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Reflect on one of the Stations of the Cross today.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F026E0-5B38-41A0-91EF-B3828015541F}"/>
              </a:ext>
            </a:extLst>
          </p:cNvPr>
          <p:cNvSpPr txBox="1"/>
          <p:nvPr/>
        </p:nvSpPr>
        <p:spPr>
          <a:xfrm>
            <a:off x="862772" y="1197422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Pray</a:t>
            </a:r>
          </a:p>
        </p:txBody>
      </p:sp>
      <p:pic>
        <p:nvPicPr>
          <p:cNvPr id="13" name="Graphic 12" descr="Candle">
            <a:extLst>
              <a:ext uri="{FF2B5EF4-FFF2-40B4-BE49-F238E27FC236}">
                <a16:creationId xmlns:a16="http://schemas.microsoft.com/office/drawing/2014/main" id="{74AE7939-14F2-477C-808A-778055BD6A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040413" y="1177121"/>
            <a:ext cx="584775" cy="584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3B5E3E-0014-4BEE-B032-98FD3B06418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113" y="459776"/>
            <a:ext cx="1841263" cy="788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DC3DBC-B979-4FB2-ADBA-D78EFAF79AB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97" y="1715630"/>
            <a:ext cx="1841263" cy="7883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D9C8F6-9708-4073-ADCF-98CD07EF081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3167" y="6079097"/>
            <a:ext cx="674081" cy="6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927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4D16A4-7D79-481B-AC7D-8CB29ABD912F}"/>
              </a:ext>
            </a:extLst>
          </p:cNvPr>
          <p:cNvSpPr txBox="1"/>
          <p:nvPr/>
        </p:nvSpPr>
        <p:spPr>
          <a:xfrm>
            <a:off x="2959994" y="414271"/>
            <a:ext cx="627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Wednesday 17 April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72EC59-D4EC-41E0-96D9-EC12B7F0A91F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D4F2BD-1FE5-4584-88E6-A3EC575AE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2142A2A-A1B5-41E6-801F-FB68501BA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9EDFE9E-867C-4819-9D6F-1F5AC7745C0F}"/>
              </a:ext>
            </a:extLst>
          </p:cNvPr>
          <p:cNvSpPr txBox="1"/>
          <p:nvPr/>
        </p:nvSpPr>
        <p:spPr>
          <a:xfrm>
            <a:off x="862772" y="1197422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Pray</a:t>
            </a:r>
          </a:p>
        </p:txBody>
      </p:sp>
      <p:pic>
        <p:nvPicPr>
          <p:cNvPr id="12" name="Graphic 11" descr="Candle">
            <a:extLst>
              <a:ext uri="{FF2B5EF4-FFF2-40B4-BE49-F238E27FC236}">
                <a16:creationId xmlns:a16="http://schemas.microsoft.com/office/drawing/2014/main" id="{F868ACD8-0E6A-49A7-8305-589493EC24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54713" y="1177121"/>
            <a:ext cx="584775" cy="58477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5B09E0E-D6C5-48ED-BAF8-83C9B12A0C5D}"/>
              </a:ext>
            </a:extLst>
          </p:cNvPr>
          <p:cNvSpPr txBox="1">
            <a:spLocks/>
          </p:cNvSpPr>
          <p:nvPr/>
        </p:nvSpPr>
        <p:spPr>
          <a:xfrm>
            <a:off x="838200" y="1978022"/>
            <a:ext cx="546462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 a candle and say a prayer so all children around the world may have the basic things in life, like enough food or clean water.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FE1DD3-8BB2-4939-8928-F254EA5EB0B6}"/>
              </a:ext>
            </a:extLst>
          </p:cNvPr>
          <p:cNvSpPr/>
          <p:nvPr/>
        </p:nvSpPr>
        <p:spPr>
          <a:xfrm>
            <a:off x="838200" y="3594586"/>
            <a:ext cx="61682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243C8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Loving God, </a:t>
            </a: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243C8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 us to work together to share what we have so that everyone has what they need. </a:t>
            </a: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243C8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 us to build a better world where each of us can become the best person we can be.</a:t>
            </a: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243C8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Amen </a:t>
            </a:r>
          </a:p>
        </p:txBody>
      </p:sp>
      <p:pic>
        <p:nvPicPr>
          <p:cNvPr id="15" name="Picture 14" descr="A lit candle&#10;&#10;Description generated with very high confidence">
            <a:extLst>
              <a:ext uri="{FF2B5EF4-FFF2-40B4-BE49-F238E27FC236}">
                <a16:creationId xmlns:a16="http://schemas.microsoft.com/office/drawing/2014/main" id="{FE98A133-BF26-43D8-82CE-17075FBEE52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158" y="1065329"/>
            <a:ext cx="2920690" cy="4380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14CBFB-5A77-48AD-AC81-0EE78F60C60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367717"/>
            <a:ext cx="1841263" cy="7883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C8890F-F6A5-44E5-875E-F2643FE5621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503" y="159170"/>
            <a:ext cx="1841263" cy="7883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1B4CBF-D979-455E-A237-4075F161D1D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1342" y="6092584"/>
            <a:ext cx="674081" cy="6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162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810251-C6F2-4113-A070-1303BF4BED28}"/>
              </a:ext>
            </a:extLst>
          </p:cNvPr>
          <p:cNvSpPr txBox="1"/>
          <p:nvPr/>
        </p:nvSpPr>
        <p:spPr>
          <a:xfrm>
            <a:off x="2956627" y="288154"/>
            <a:ext cx="6272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Thursday 18 April</a:t>
            </a:r>
          </a:p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Holy Thursday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AD78D7-A7A8-4E27-B12D-D858E8EEADFF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5961A9B-8EC4-4191-8C0D-0E302C391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C0C8CD3-BBDA-4972-A455-05FEE11A0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338AAEE-C60B-4A84-9D47-965A4A8CE709}"/>
              </a:ext>
            </a:extLst>
          </p:cNvPr>
          <p:cNvSpPr txBox="1"/>
          <p:nvPr/>
        </p:nvSpPr>
        <p:spPr>
          <a:xfrm>
            <a:off x="518695" y="1683053"/>
            <a:ext cx="3360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Think about…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BA611B-D6D6-4453-9682-73999F63F285}"/>
              </a:ext>
            </a:extLst>
          </p:cNvPr>
          <p:cNvSpPr txBox="1">
            <a:spLocks/>
          </p:cNvSpPr>
          <p:nvPr/>
        </p:nvSpPr>
        <p:spPr>
          <a:xfrm>
            <a:off x="399403" y="2632627"/>
            <a:ext cx="5693229" cy="27681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Today Jesus washed his disciples feet at the Last Supper.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Think about how you can serve others.</a:t>
            </a:r>
          </a:p>
        </p:txBody>
      </p:sp>
      <p:pic>
        <p:nvPicPr>
          <p:cNvPr id="8" name="Graphic 7" descr="Thought bubble">
            <a:extLst>
              <a:ext uri="{FF2B5EF4-FFF2-40B4-BE49-F238E27FC236}">
                <a16:creationId xmlns:a16="http://schemas.microsoft.com/office/drawing/2014/main" id="{E65D9492-2AD6-43DF-8440-07C003DD2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84814" y="1557910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AE44C1-0551-4AFC-9894-801B74C2A21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967" y="1719689"/>
            <a:ext cx="5204833" cy="3484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4E259B-A134-4EA1-91FB-A0000030A02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85" y="494139"/>
            <a:ext cx="1841263" cy="78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930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2862EE-E6C6-45B1-BD29-4B503E20CA0F}"/>
              </a:ext>
            </a:extLst>
          </p:cNvPr>
          <p:cNvSpPr txBox="1"/>
          <p:nvPr/>
        </p:nvSpPr>
        <p:spPr>
          <a:xfrm>
            <a:off x="2956627" y="313384"/>
            <a:ext cx="6272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Friday 19 April</a:t>
            </a:r>
          </a:p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Good Friday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2CC1DA-3334-496C-AD4C-4ADABDFC919E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98193B1-96AD-4B73-8830-71BE85AC5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5BF0E2C-4116-458E-9E95-8C4EAEBC4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DA74B95-9EF2-4745-8B59-3A5563B24B44}"/>
              </a:ext>
            </a:extLst>
          </p:cNvPr>
          <p:cNvSpPr/>
          <p:nvPr/>
        </p:nvSpPr>
        <p:spPr>
          <a:xfrm>
            <a:off x="369458" y="3108769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Say a prayer today for </a:t>
            </a:r>
            <a:r>
              <a:rPr lang="en-GB" altLang="en-US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 around the world who live in poverty. </a:t>
            </a:r>
          </a:p>
          <a:p>
            <a:endParaRPr lang="en-GB" altLang="en-US" sz="24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altLang="en-US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Remember those families that do not have basic things like food, housing and clothing. </a:t>
            </a:r>
          </a:p>
          <a:p>
            <a:endParaRPr lang="en-GB" sz="24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4FEEDA-7985-49D9-BCD5-D2B788B1E411}"/>
              </a:ext>
            </a:extLst>
          </p:cNvPr>
          <p:cNvSpPr txBox="1"/>
          <p:nvPr/>
        </p:nvSpPr>
        <p:spPr>
          <a:xfrm>
            <a:off x="860824" y="1205088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Pray</a:t>
            </a:r>
          </a:p>
        </p:txBody>
      </p:sp>
      <p:pic>
        <p:nvPicPr>
          <p:cNvPr id="8" name="Graphic 7" descr="Candle">
            <a:extLst>
              <a:ext uri="{FF2B5EF4-FFF2-40B4-BE49-F238E27FC236}">
                <a16:creationId xmlns:a16="http://schemas.microsoft.com/office/drawing/2014/main" id="{00F0E25B-DFEC-4043-8C60-D559C53605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048710" y="1179687"/>
            <a:ext cx="584775" cy="58477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D587EA6-880C-4FD4-96DD-954EF378BCEE}"/>
              </a:ext>
            </a:extLst>
          </p:cNvPr>
          <p:cNvSpPr/>
          <p:nvPr/>
        </p:nvSpPr>
        <p:spPr>
          <a:xfrm>
            <a:off x="6634734" y="2122733"/>
            <a:ext cx="5187808" cy="2612533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215615-43F6-430D-82DF-6BF38D56307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5" y="6100802"/>
            <a:ext cx="917979" cy="7085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778C5E-467A-4C8F-9186-37881F1305F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357" y="6065948"/>
            <a:ext cx="925857" cy="7405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27706D-3503-4345-808F-F0B57236390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8608" y="6097949"/>
            <a:ext cx="674081" cy="6765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58828C-CACF-4AC0-B7EC-8EAED2EFC8C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42" y="635688"/>
            <a:ext cx="1841263" cy="7883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C014D3-258C-49B7-9F72-758DA302E21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627" y="1995507"/>
            <a:ext cx="1841263" cy="78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096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F63FFD-183E-45DC-AB67-0D224FD75CF8}"/>
              </a:ext>
            </a:extLst>
          </p:cNvPr>
          <p:cNvSpPr txBox="1"/>
          <p:nvPr/>
        </p:nvSpPr>
        <p:spPr>
          <a:xfrm>
            <a:off x="2644280" y="232688"/>
            <a:ext cx="7860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Friday 8 March</a:t>
            </a:r>
          </a:p>
          <a:p>
            <a:pPr algn="ctr"/>
            <a:r>
              <a:rPr lang="en-US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GB" sz="3600" b="1" err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nternational</a:t>
            </a:r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Women’s Day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6CAE51-9C42-4A06-913E-A8C036474501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3B81BF-1882-4363-9CD8-CC645DE66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0AAC7FC-D885-4D9B-B3AD-FA31961A9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7E4AC3D-AA3E-4A18-8060-8DD3BCEDA163}"/>
              </a:ext>
            </a:extLst>
          </p:cNvPr>
          <p:cNvSpPr/>
          <p:nvPr/>
        </p:nvSpPr>
        <p:spPr>
          <a:xfrm>
            <a:off x="571319" y="2413406"/>
            <a:ext cx="497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err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Rabiul’s</a:t>
            </a:r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mum, </a:t>
            </a:r>
            <a:r>
              <a:rPr lang="en-GB" sz="2400" err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Mahinur</a:t>
            </a:r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relies on a river for fish to feed her family. But this year, because of climate change, there are no fish for her to catch. </a:t>
            </a:r>
            <a:endParaRPr lang="en-US" sz="24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2C76B8-C529-4F0F-9D04-C4B65D2174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6045555" y="1771650"/>
            <a:ext cx="5895259" cy="3314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07676C-7E8E-4383-B429-72B9C39371AF}"/>
              </a:ext>
            </a:extLst>
          </p:cNvPr>
          <p:cNvSpPr txBox="1"/>
          <p:nvPr/>
        </p:nvSpPr>
        <p:spPr>
          <a:xfrm>
            <a:off x="716384" y="1528624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</a:t>
            </a:r>
          </a:p>
        </p:txBody>
      </p:sp>
      <p:pic>
        <p:nvPicPr>
          <p:cNvPr id="11" name="Graphic 10" descr="Dance">
            <a:extLst>
              <a:ext uri="{FF2B5EF4-FFF2-40B4-BE49-F238E27FC236}">
                <a16:creationId xmlns:a16="http://schemas.microsoft.com/office/drawing/2014/main" id="{5513F63F-8A7B-49D1-97E3-ECADC5DA85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852608" y="1266704"/>
            <a:ext cx="914400" cy="9144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35CC4E-7189-473C-8D83-5C99B2D8250F}"/>
              </a:ext>
            </a:extLst>
          </p:cNvPr>
          <p:cNvSpPr/>
          <p:nvPr/>
        </p:nvSpPr>
        <p:spPr>
          <a:xfrm>
            <a:off x="390389" y="4584700"/>
            <a:ext cx="5423150" cy="1200329"/>
          </a:xfrm>
          <a:prstGeom prst="roundRect">
            <a:avLst/>
          </a:prstGeom>
          <a:solidFill>
            <a:srgbClr val="243C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82618E-CD24-41AD-A505-F3D6D77269E9}"/>
              </a:ext>
            </a:extLst>
          </p:cNvPr>
          <p:cNvSpPr/>
          <p:nvPr/>
        </p:nvSpPr>
        <p:spPr>
          <a:xfrm>
            <a:off x="469973" y="4565532"/>
            <a:ext cx="5289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Tell</a:t>
            </a:r>
            <a:r>
              <a:rPr lang="en-GB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someone about her story so that we can all work together to build a brighter world.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F2225A-E8B1-4A94-9766-21AED07E04E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551" y="159989"/>
            <a:ext cx="1841263" cy="788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41C537-AE74-4D10-A903-07B83C2C728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689" y="1528624"/>
            <a:ext cx="1841263" cy="7883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15CB12-A1F5-44C0-BC01-4636E31F7FE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357" y="6065948"/>
            <a:ext cx="925857" cy="74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315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3F7392-D08E-4F3A-BD3F-C941946B999F}"/>
              </a:ext>
            </a:extLst>
          </p:cNvPr>
          <p:cNvSpPr txBox="1"/>
          <p:nvPr/>
        </p:nvSpPr>
        <p:spPr>
          <a:xfrm>
            <a:off x="4032249" y="340842"/>
            <a:ext cx="627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Monday 11 March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6F926-5BAB-42EA-A29F-1D2C156B348B}"/>
              </a:ext>
            </a:extLst>
          </p:cNvPr>
          <p:cNvSpPr txBox="1">
            <a:spLocks/>
          </p:cNvSpPr>
          <p:nvPr/>
        </p:nvSpPr>
        <p:spPr>
          <a:xfrm>
            <a:off x="734776" y="2452978"/>
            <a:ext cx="6388101" cy="17176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Take the </a:t>
            </a:r>
            <a:r>
              <a:rPr lang="en-GB" sz="2400" b="1" i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 it up </a:t>
            </a:r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 this Lent to build a better world, where people do not live in poverty.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629B65-7E44-4459-A534-CE1C05505138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BB6893-5ED9-4C53-B4FB-421C80E0D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86ECFD0-E10F-4C3A-85C7-B7A7BEC0E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7EFDDA9-6561-41B0-9962-A5CF70F3B875}"/>
              </a:ext>
            </a:extLst>
          </p:cNvPr>
          <p:cNvSpPr txBox="1"/>
          <p:nvPr/>
        </p:nvSpPr>
        <p:spPr>
          <a:xfrm>
            <a:off x="734776" y="1430207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</a:t>
            </a:r>
          </a:p>
        </p:txBody>
      </p:sp>
      <p:pic>
        <p:nvPicPr>
          <p:cNvPr id="9" name="Graphic 8" descr="Coins">
            <a:extLst>
              <a:ext uri="{FF2B5EF4-FFF2-40B4-BE49-F238E27FC236}">
                <a16:creationId xmlns:a16="http://schemas.microsoft.com/office/drawing/2014/main" id="{DD2ABD9D-0033-4DA2-B3EC-E8AC77CB4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59784" y="1149819"/>
            <a:ext cx="914400" cy="914400"/>
          </a:xfrm>
          <a:prstGeom prst="rect">
            <a:avLst/>
          </a:prstGeom>
        </p:spPr>
      </p:pic>
      <p:sp>
        <p:nvSpPr>
          <p:cNvPr id="12" name="Rectangle: Rounded Corners 11">
            <a:hlinkClick r:id="rId6"/>
            <a:extLst>
              <a:ext uri="{FF2B5EF4-FFF2-40B4-BE49-F238E27FC236}">
                <a16:creationId xmlns:a16="http://schemas.microsoft.com/office/drawing/2014/main" id="{0A794503-265F-4DF0-B31A-2F6502509813}"/>
              </a:ext>
            </a:extLst>
          </p:cNvPr>
          <p:cNvSpPr/>
          <p:nvPr/>
        </p:nvSpPr>
        <p:spPr>
          <a:xfrm>
            <a:off x="8270231" y="3263900"/>
            <a:ext cx="3271537" cy="863600"/>
          </a:xfrm>
          <a:prstGeom prst="roundRect">
            <a:avLst/>
          </a:prstGeom>
          <a:solidFill>
            <a:srgbClr val="243C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hlinkClick r:id="rId6"/>
            <a:extLst>
              <a:ext uri="{FF2B5EF4-FFF2-40B4-BE49-F238E27FC236}">
                <a16:creationId xmlns:a16="http://schemas.microsoft.com/office/drawing/2014/main" id="{9360BA83-0FF0-425B-A066-0BF302137FA0}"/>
              </a:ext>
            </a:extLst>
          </p:cNvPr>
          <p:cNvSpPr/>
          <p:nvPr/>
        </p:nvSpPr>
        <p:spPr>
          <a:xfrm>
            <a:off x="8359131" y="3511034"/>
            <a:ext cx="333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Watch our </a:t>
            </a:r>
            <a:r>
              <a:rPr lang="en-GB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 it up</a:t>
            </a:r>
            <a:r>
              <a:rPr lang="en-GB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film.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E90948-B38D-4957-81C3-21E43465C42B}"/>
              </a:ext>
            </a:extLst>
          </p:cNvPr>
          <p:cNvSpPr/>
          <p:nvPr/>
        </p:nvSpPr>
        <p:spPr>
          <a:xfrm>
            <a:off x="838199" y="3880366"/>
            <a:ext cx="111123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It’s simple:</a:t>
            </a:r>
          </a:p>
          <a:p>
            <a:endParaRPr lang="en-GB" sz="24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Choose something, </a:t>
            </a:r>
            <a:r>
              <a:rPr lang="en-GB" sz="2400" b="1" i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 it up </a:t>
            </a:r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donate the money. </a:t>
            </a:r>
          </a:p>
          <a:p>
            <a:endParaRPr lang="en-GB" sz="24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choose something extra challenging to give up and get sponsored!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89D365-845F-426E-8ABD-708704C4993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818" y="169865"/>
            <a:ext cx="2730172" cy="28007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E3AFA8-0530-40B2-AAD7-1585393382C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24" y="1209460"/>
            <a:ext cx="1841263" cy="7883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975B94-0957-46CA-9F5D-976353D78A3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5" y="6100802"/>
            <a:ext cx="917979" cy="7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585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0211F0-6834-45E2-B5B7-CE6B06ED8378}"/>
              </a:ext>
            </a:extLst>
          </p:cNvPr>
          <p:cNvSpPr txBox="1"/>
          <p:nvPr/>
        </p:nvSpPr>
        <p:spPr>
          <a:xfrm>
            <a:off x="3054512" y="367803"/>
            <a:ext cx="627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Tuesday 12 March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B27A8E-E3E9-4749-83DB-BA77B3275C15}"/>
              </a:ext>
            </a:extLst>
          </p:cNvPr>
          <p:cNvSpPr txBox="1"/>
          <p:nvPr/>
        </p:nvSpPr>
        <p:spPr>
          <a:xfrm>
            <a:off x="746935" y="2242181"/>
            <a:ext cx="67517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 part of the give it up challenge, this year you can create a display using the Lent poster.</a:t>
            </a:r>
          </a:p>
          <a:p>
            <a:endParaRPr lang="en-US" sz="20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Write what you’re giving up, or a message to </a:t>
            </a:r>
            <a:r>
              <a:rPr lang="en-US" sz="2000" err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Rabiul</a:t>
            </a:r>
            <a:r>
              <a:rPr lang="en-US" sz="20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or a prayer on the fish template and add to the poster, or your display.</a:t>
            </a:r>
          </a:p>
          <a:p>
            <a:endParaRPr lang="en-US" sz="20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Send us photos of your fantastic displays </a:t>
            </a:r>
            <a:r>
              <a:rPr lang="en-US" sz="20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here</a:t>
            </a:r>
            <a:r>
              <a:rPr lang="en-US" sz="20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GB" sz="20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16110B-5708-4E33-A803-650974F5278B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118808-80E6-43E0-AE2E-2ED6E9423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4BFB8ED-6108-4329-AADF-7A67F508D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97772F6-60DC-43D6-8DCE-71600F097E50}"/>
              </a:ext>
            </a:extLst>
          </p:cNvPr>
          <p:cNvSpPr txBox="1"/>
          <p:nvPr/>
        </p:nvSpPr>
        <p:spPr>
          <a:xfrm>
            <a:off x="862772" y="1197422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</a:t>
            </a:r>
          </a:p>
        </p:txBody>
      </p:sp>
      <p:pic>
        <p:nvPicPr>
          <p:cNvPr id="9" name="Graphic 8" descr="Coins">
            <a:extLst>
              <a:ext uri="{FF2B5EF4-FFF2-40B4-BE49-F238E27FC236}">
                <a16:creationId xmlns:a16="http://schemas.microsoft.com/office/drawing/2014/main" id="{7F68998F-1D8D-4226-8C69-A13AE7B056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195039" y="1032609"/>
            <a:ext cx="914400" cy="914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9EAB9F-688A-4C60-AD75-4AD8514F05A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818" y="169865"/>
            <a:ext cx="2730172" cy="2800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203BC2-4D79-42B8-8759-03EE1B27A27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387">
            <a:off x="8332924" y="3239484"/>
            <a:ext cx="3474531" cy="23163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9A804CA-EF55-4357-9364-882DC660CAA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97" y="1201492"/>
            <a:ext cx="1841263" cy="7883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97E0B5-7367-448D-8ED3-DF01BD3605F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36" y="6063410"/>
            <a:ext cx="917979" cy="7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065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49D7EB-B0B3-4065-98FC-13435CE59837}"/>
              </a:ext>
            </a:extLst>
          </p:cNvPr>
          <p:cNvSpPr txBox="1"/>
          <p:nvPr/>
        </p:nvSpPr>
        <p:spPr>
          <a:xfrm>
            <a:off x="2956627" y="340842"/>
            <a:ext cx="627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Wednesday 13 March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EFE0F-BA05-493B-B5FD-DBE5E15606FE}"/>
              </a:ext>
            </a:extLst>
          </p:cNvPr>
          <p:cNvSpPr txBox="1">
            <a:spLocks/>
          </p:cNvSpPr>
          <p:nvPr/>
        </p:nvSpPr>
        <p:spPr>
          <a:xfrm>
            <a:off x="838200" y="1978022"/>
            <a:ext cx="546462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 a candle and say a prayer so all children around the world may have the basic things in life, like enough food or clean water.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0F02E3-EA43-4ECE-8A74-1E6A3F65EF6B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D134067-0FFF-456B-9D21-5011D88A4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D2C87C6-9ABE-4AE0-8FE4-60602525E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pic>
        <p:nvPicPr>
          <p:cNvPr id="7" name="Picture 6" descr="A lit candle&#10;&#10;Description generated with very high confidence">
            <a:extLst>
              <a:ext uri="{FF2B5EF4-FFF2-40B4-BE49-F238E27FC236}">
                <a16:creationId xmlns:a16="http://schemas.microsoft.com/office/drawing/2014/main" id="{564A6299-B8CF-43C0-AB98-377FFF2EB8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000" y="1064843"/>
            <a:ext cx="2920690" cy="4380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8848D7-8202-4836-ABA2-17BA3E907E8D}"/>
              </a:ext>
            </a:extLst>
          </p:cNvPr>
          <p:cNvSpPr txBox="1"/>
          <p:nvPr/>
        </p:nvSpPr>
        <p:spPr>
          <a:xfrm>
            <a:off x="862772" y="1197422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Pray</a:t>
            </a:r>
          </a:p>
        </p:txBody>
      </p:sp>
      <p:pic>
        <p:nvPicPr>
          <p:cNvPr id="9" name="Graphic 8" descr="Candle">
            <a:extLst>
              <a:ext uri="{FF2B5EF4-FFF2-40B4-BE49-F238E27FC236}">
                <a16:creationId xmlns:a16="http://schemas.microsoft.com/office/drawing/2014/main" id="{23CF54BA-63C0-490A-9E6A-E75C0DBE718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154713" y="1177121"/>
            <a:ext cx="584775" cy="5847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D510C85-B747-4EE9-9306-016F0DFCB6AB}"/>
              </a:ext>
            </a:extLst>
          </p:cNvPr>
          <p:cNvSpPr/>
          <p:nvPr/>
        </p:nvSpPr>
        <p:spPr>
          <a:xfrm>
            <a:off x="838200" y="3594586"/>
            <a:ext cx="63852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243C8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Loving God, </a:t>
            </a: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243C8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 us to work together to share what we have so that everyone has what they need. </a:t>
            </a: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243C8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 us to build a better world where each of us can become the best person we can be.</a:t>
            </a: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243C8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Amen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A2B09C-2D3F-4FB8-965A-191F013092B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45" y="181437"/>
            <a:ext cx="1841263" cy="7883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4EA642-9F1C-4D1C-A0AE-C525896375A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197" y="1127254"/>
            <a:ext cx="1841263" cy="788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309490-35A2-453C-ABEF-94A55474358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9632" y="6079263"/>
            <a:ext cx="674081" cy="6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35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B06DEEF-484D-434D-8347-D984DC8AB6E5}"/>
              </a:ext>
            </a:extLst>
          </p:cNvPr>
          <p:cNvGrpSpPr/>
          <p:nvPr/>
        </p:nvGrpSpPr>
        <p:grpSpPr>
          <a:xfrm>
            <a:off x="6276527" y="3350497"/>
            <a:ext cx="2613473" cy="2580120"/>
            <a:chOff x="4749800" y="2945742"/>
            <a:chExt cx="3136900" cy="309686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A00ED93-4186-4905-8D82-7897844824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8361"/>
            <a:stretch/>
          </p:blipFill>
          <p:spPr>
            <a:xfrm>
              <a:off x="4749800" y="2945743"/>
              <a:ext cx="3136900" cy="276163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A34A6A4-413D-496E-8EA1-E07228355A61}"/>
                </a:ext>
              </a:extLst>
            </p:cNvPr>
            <p:cNvSpPr/>
            <p:nvPr/>
          </p:nvSpPr>
          <p:spPr>
            <a:xfrm>
              <a:off x="7264400" y="2945742"/>
              <a:ext cx="622300" cy="29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8F9A4E7-DECA-416C-8395-4C77A5860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1556" y="5699761"/>
              <a:ext cx="2376488" cy="342847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09E31DC-C727-41D9-A983-B123364939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74"/>
          <a:stretch/>
        </p:blipFill>
        <p:spPr>
          <a:xfrm>
            <a:off x="8673578" y="1640879"/>
            <a:ext cx="3416822" cy="28705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F826C2-B7FB-46E4-A9AA-41E93E769D48}"/>
              </a:ext>
            </a:extLst>
          </p:cNvPr>
          <p:cNvSpPr txBox="1"/>
          <p:nvPr/>
        </p:nvSpPr>
        <p:spPr>
          <a:xfrm>
            <a:off x="2959994" y="396978"/>
            <a:ext cx="627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Thursday 14 March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44CD15-EB8C-4EAC-919C-ED24F6888098}"/>
              </a:ext>
            </a:extLst>
          </p:cNvPr>
          <p:cNvSpPr txBox="1"/>
          <p:nvPr/>
        </p:nvSpPr>
        <p:spPr>
          <a:xfrm>
            <a:off x="472277" y="2553283"/>
            <a:ext cx="6743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Did you know your fundraising can help families like </a:t>
            </a:r>
            <a:r>
              <a:rPr lang="en-US" sz="2400" err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Rabiul’s</a:t>
            </a:r>
            <a:r>
              <a:rPr lang="en-US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endParaRPr lang="en-US" sz="2000">
              <a:solidFill>
                <a:srgbClr val="243C8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07895F-8EEB-4F8C-AD43-2A9CC58E6886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AD2A96F-15FF-4E27-A589-EF8424B72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BA3DA22-D8BE-4A94-A062-BD17714DB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BAE5D17-4C7F-4B15-89D3-FC8F8DFBE059}"/>
              </a:ext>
            </a:extLst>
          </p:cNvPr>
          <p:cNvSpPr txBox="1"/>
          <p:nvPr/>
        </p:nvSpPr>
        <p:spPr>
          <a:xfrm>
            <a:off x="732193" y="1421894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</a:t>
            </a:r>
          </a:p>
        </p:txBody>
      </p:sp>
      <p:pic>
        <p:nvPicPr>
          <p:cNvPr id="9" name="Graphic 8" descr="Coins">
            <a:extLst>
              <a:ext uri="{FF2B5EF4-FFF2-40B4-BE49-F238E27FC236}">
                <a16:creationId xmlns:a16="http://schemas.microsoft.com/office/drawing/2014/main" id="{3518B1F8-02EB-432D-B31C-85D9699849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154778" y="1152125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CF47A1-FCDE-46E6-97CA-63812D6637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245" y="3620396"/>
            <a:ext cx="2172003" cy="23365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056EF3-1C59-4DBD-B2CD-97EA1B596A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3796" y="3646723"/>
            <a:ext cx="2172003" cy="22838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35BF1F-77DB-4ED7-A09B-86923E1EA04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719" y="396978"/>
            <a:ext cx="1841263" cy="7883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2DC1A-88DC-4CDF-BCC7-1D7999A64DF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417" y="6106745"/>
            <a:ext cx="917979" cy="7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33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C5FCEE-51CA-4B93-AC98-AEEF8980F071}"/>
              </a:ext>
            </a:extLst>
          </p:cNvPr>
          <p:cNvSpPr txBox="1"/>
          <p:nvPr/>
        </p:nvSpPr>
        <p:spPr>
          <a:xfrm>
            <a:off x="3377280" y="254053"/>
            <a:ext cx="6272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Friday 15 March</a:t>
            </a:r>
          </a:p>
          <a:p>
            <a:pPr algn="ctr"/>
            <a:r>
              <a:rPr lang="en-GB" sz="36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Family Fast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C761B-A79A-47C3-BA28-9D826B1D4519}"/>
              </a:ext>
            </a:extLst>
          </p:cNvPr>
          <p:cNvSpPr txBox="1">
            <a:spLocks/>
          </p:cNvSpPr>
          <p:nvPr/>
        </p:nvSpPr>
        <p:spPr>
          <a:xfrm>
            <a:off x="6584400" y="2027406"/>
            <a:ext cx="5056414" cy="43373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Today is </a:t>
            </a:r>
            <a:r>
              <a:rPr lang="en-GB" sz="24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 Fast Day</a:t>
            </a:r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 up a treat today and put the money you save towards your </a:t>
            </a:r>
            <a:r>
              <a:rPr lang="en-GB" sz="2400" b="1" i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 it up</a:t>
            </a:r>
            <a:r>
              <a:rPr lang="en-GB" sz="2400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Lent collection, because no one should go hungry.</a:t>
            </a:r>
          </a:p>
        </p:txBody>
      </p:sp>
      <p:sp>
        <p:nvSpPr>
          <p:cNvPr id="4" name="Rounded Rectangle 8">
            <a:hlinkClick r:id="rId2"/>
            <a:extLst>
              <a:ext uri="{FF2B5EF4-FFF2-40B4-BE49-F238E27FC236}">
                <a16:creationId xmlns:a16="http://schemas.microsoft.com/office/drawing/2014/main" id="{96FA80E9-504A-4F0E-ACB4-9A2192C50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2957" y="4537613"/>
            <a:ext cx="3661229" cy="1027486"/>
          </a:xfrm>
          <a:prstGeom prst="roundRect">
            <a:avLst>
              <a:gd name="adj" fmla="val 16667"/>
            </a:avLst>
          </a:prstGeom>
          <a:solidFill>
            <a:srgbClr val="243C8D"/>
          </a:solidFill>
          <a:ln w="9525" algn="ctr">
            <a:solidFill>
              <a:srgbClr val="26369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Use our </a:t>
            </a:r>
            <a:r>
              <a:rPr lang="en-GB" altLang="en-US" b="1" i="1">
                <a:solidFill>
                  <a:schemeClr val="bg1"/>
                </a:solidFill>
              </a:rPr>
              <a:t>give it up </a:t>
            </a:r>
            <a:r>
              <a:rPr lang="en-GB" altLang="en-US">
                <a:solidFill>
                  <a:schemeClr val="bg1"/>
                </a:solidFill>
              </a:rPr>
              <a:t>Lent assembly today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6CB1CA-5815-42A9-9567-CC65BC53CAF1}"/>
              </a:ext>
            </a:extLst>
          </p:cNvPr>
          <p:cNvGrpSpPr/>
          <p:nvPr/>
        </p:nvGrpSpPr>
        <p:grpSpPr>
          <a:xfrm>
            <a:off x="472277" y="-383159"/>
            <a:ext cx="2172003" cy="1448002"/>
            <a:chOff x="472277" y="-383159"/>
            <a:chExt cx="2172003" cy="14480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C051B96-8D38-4699-92F2-C5A80A725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" y="-383159"/>
              <a:ext cx="2172003" cy="144800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07502C-B03A-44D6-9A9F-DBDC9F878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4" y="56519"/>
              <a:ext cx="1525184" cy="680918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F2D183B-0B88-41CC-AAA6-4707AB3F84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22948" r="26790" b="15468"/>
          <a:stretch/>
        </p:blipFill>
        <p:spPr>
          <a:xfrm>
            <a:off x="472277" y="2212819"/>
            <a:ext cx="5729823" cy="3352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4C5FEB-54C0-44F0-AFB4-205CF667224D}"/>
              </a:ext>
            </a:extLst>
          </p:cNvPr>
          <p:cNvSpPr txBox="1"/>
          <p:nvPr/>
        </p:nvSpPr>
        <p:spPr>
          <a:xfrm>
            <a:off x="862772" y="1197422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43C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</a:t>
            </a:r>
          </a:p>
        </p:txBody>
      </p:sp>
      <p:pic>
        <p:nvPicPr>
          <p:cNvPr id="11" name="Graphic 10" descr="Coins">
            <a:extLst>
              <a:ext uri="{FF2B5EF4-FFF2-40B4-BE49-F238E27FC236}">
                <a16:creationId xmlns:a16="http://schemas.microsoft.com/office/drawing/2014/main" id="{B680F89B-61DA-4001-897E-2534A02EC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95039" y="1032609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5ABCC4-5569-438E-9136-3CB00C3C535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641" y="416447"/>
            <a:ext cx="1841263" cy="788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5D0DAF-CAB4-43FC-BB84-E7AD63A51F2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54" y="6075044"/>
            <a:ext cx="917979" cy="7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233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72308B02E1E4A9F4BBEA19176AB65" ma:contentTypeVersion="1556" ma:contentTypeDescription="Create a new document." ma:contentTypeScope="" ma:versionID="3f0fa2087686b19f3786418e840f43da">
  <xsd:schema xmlns:xsd="http://www.w3.org/2001/XMLSchema" xmlns:xs="http://www.w3.org/2001/XMLSchema" xmlns:p="http://schemas.microsoft.com/office/2006/metadata/properties" xmlns:ns2="04672002-f21f-4240-adfb-f0b653fb6fb5" xmlns:ns3="236a9a4b-a03c-46ba-8ec6-624c184acbc6" xmlns:ns4="http://schemas.microsoft.com/sharepoint/v3/fields" xmlns:ns5="bdf04112-6931-4610-9724-cd62e91446a3" targetNamespace="http://schemas.microsoft.com/office/2006/metadata/properties" ma:root="true" ma:fieldsID="69d442053cdc8df6cce02644b3832fb5" ns2:_="" ns3:_="" ns4:_="" ns5:_="">
    <xsd:import namespace="04672002-f21f-4240-adfb-f0b653fb6fb5"/>
    <xsd:import namespace="236a9a4b-a03c-46ba-8ec6-624c184acbc6"/>
    <xsd:import namespace="http://schemas.microsoft.com/sharepoint/v3/fields"/>
    <xsd:import namespace="bdf04112-6931-4610-9724-cd62e91446a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udience"/>
                <xsd:element ref="ns3:Activity" minOccurs="0"/>
                <xsd:element ref="ns4:_Statu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5:SharedWithUsers" minOccurs="0"/>
                <xsd:element ref="ns5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72002-f21f-4240-adfb-f0b653fb6f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9a4b-a03c-46ba-8ec6-624c184acbc6" elementFormDefault="qualified">
    <xsd:import namespace="http://schemas.microsoft.com/office/2006/documentManagement/types"/>
    <xsd:import namespace="http://schemas.microsoft.com/office/infopath/2007/PartnerControls"/>
    <xsd:element name="Audience" ma:index="11" ma:displayName="Audience" ma:format="Dropdown" ma:internalName="Audience">
      <xsd:simpleType>
        <xsd:restriction base="dms:Choice">
          <xsd:enumeration value="Primary"/>
          <xsd:enumeration value="11-18"/>
          <xsd:enumeration value="Both"/>
          <xsd:enumeration value="N/A"/>
        </xsd:restriction>
      </xsd:simpleType>
    </xsd:element>
    <xsd:element name="Activity" ma:index="12" nillable="true" ma:displayName="Activity" ma:default="Advent" ma:format="Dropdown" ma:internalName="Activity">
      <xsd:simpleType>
        <xsd:restriction base="dms:Choice">
          <xsd:enumeration value="Advent"/>
          <xsd:enumeration value="CAFOD Clubs"/>
          <xsd:enumeration value="Campaigns"/>
          <xsd:enumeration value="Fairtrade"/>
          <xsd:enumeration value="Faith in Action"/>
          <xsd:enumeration value="Harvest"/>
          <xsd:enumeration value="Lent"/>
          <xsd:enumeration value="Other Curriculum"/>
          <xsd:enumeration value="Prayer and Worship"/>
          <xsd:enumeration value="RE Curriculum"/>
          <xsd:enumeration value="Sport"/>
          <xsd:enumeration value="World Gifts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04112-6931-4610-9724-cd62e91446a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vity xmlns="236a9a4b-a03c-46ba-8ec6-624c184acbc6">Lent</Activity>
    <_dlc_DocId xmlns="04672002-f21f-4240-adfb-f0b653fb6fb5">SZUU6KYVHK2A-2146017777-11402</_dlc_DocId>
    <_dlc_DocIdUrl xmlns="04672002-f21f-4240-adfb-f0b653fb6fb5">
      <Url>https://cafod365.sharepoint.com/sites/int/Education/_layouts/15/DocIdRedir.aspx?ID=SZUU6KYVHK2A-2146017777-11402</Url>
      <Description>SZUU6KYVHK2A-2146017777-11402</Description>
    </_dlc_DocIdUrl>
    <Audience xmlns="236a9a4b-a03c-46ba-8ec6-624c184acbc6">Primary</Audience>
    <_Status xmlns="http://schemas.microsoft.com/sharepoint/v3/fields">Not Started</_Statu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CEDE49-E3FC-460E-A169-E9184314B39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2DE474B-5D1B-44C3-804C-0A48247EA7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672002-f21f-4240-adfb-f0b653fb6fb5"/>
    <ds:schemaRef ds:uri="236a9a4b-a03c-46ba-8ec6-624c184acbc6"/>
    <ds:schemaRef ds:uri="http://schemas.microsoft.com/sharepoint/v3/fields"/>
    <ds:schemaRef ds:uri="bdf04112-6931-4610-9724-cd62e91446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1ADC55-A666-464B-881E-F2D1D42E2CF1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4672002-f21f-4240-adfb-f0b653fb6fb5"/>
    <ds:schemaRef ds:uri="236a9a4b-a03c-46ba-8ec6-624c184acbc6"/>
    <ds:schemaRef ds:uri="http://purl.org/dc/terms/"/>
    <ds:schemaRef ds:uri="bdf04112-6931-4610-9724-cd62e91446a3"/>
    <ds:schemaRef ds:uri="http://schemas.microsoft.com/sharepoint/v3/field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CFD3C482-CC66-4DCF-9BE8-0ECA9FFB8E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1623</Words>
  <Application>Microsoft Office PowerPoint</Application>
  <PresentationFormat>Widescreen</PresentationFormat>
  <Paragraphs>251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MS PGothic</vt:lpstr>
      <vt:lpstr>Arial</vt:lpstr>
      <vt:lpstr>Bradley Hand ITC</vt:lpstr>
      <vt:lpstr>Calibri</vt:lpstr>
      <vt:lpstr>Calibri Light</vt:lpstr>
      <vt:lpstr>Dancer Pro Black</vt:lpstr>
      <vt:lpstr>Montserrat Alternates ExtraBold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Dean</dc:creator>
  <cp:lastModifiedBy>Windows User</cp:lastModifiedBy>
  <cp:revision>1</cp:revision>
  <dcterms:created xsi:type="dcterms:W3CDTF">2018-11-21T14:39:04Z</dcterms:created>
  <dcterms:modified xsi:type="dcterms:W3CDTF">2019-03-09T19:36:12Z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0x01010096472308B02E1E4A9F4BBEA19176AB65</vt:lpwstr>
  </property>
  <property fmtid="{D5CDD505-2E9C-101B-9397-08002B2CF9AE}" pid="3" name="_dlc_DocIdItemGuid">
    <vt:lpwstr>b232dba9-754b-48b6-831c-6db147397b60</vt:lpwstr>
  </property>
</Properties>
</file>