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6"/>
  </p:handoutMasterIdLst>
  <p:sldIdLst>
    <p:sldId id="260" r:id="rId2"/>
    <p:sldId id="257" r:id="rId3"/>
    <p:sldId id="258" r:id="rId4"/>
    <p:sldId id="270" r:id="rId5"/>
    <p:sldId id="259" r:id="rId6"/>
    <p:sldId id="261" r:id="rId7"/>
    <p:sldId id="262" r:id="rId8"/>
    <p:sldId id="267" r:id="rId9"/>
    <p:sldId id="268" r:id="rId10"/>
    <p:sldId id="263" r:id="rId11"/>
    <p:sldId id="264" r:id="rId12"/>
    <p:sldId id="265" r:id="rId13"/>
    <p:sldId id="266" r:id="rId14"/>
    <p:sldId id="269" r:id="rId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2" d="100"/>
          <a:sy n="42" d="100"/>
        </p:scale>
        <p:origin x="1326"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A195F69-EE85-4377-BF0E-2D210B9C63E7}" type="datetimeFigureOut">
              <a:rPr lang="en-GB" smtClean="0"/>
              <a:t>30/03/2019</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B3B83AE-7F8B-45CA-B7EA-A61EAADB777D}" type="slidenum">
              <a:rPr lang="en-GB" smtClean="0"/>
              <a:t>‹#›</a:t>
            </a:fld>
            <a:endParaRPr lang="en-GB"/>
          </a:p>
        </p:txBody>
      </p:sp>
    </p:spTree>
    <p:extLst>
      <p:ext uri="{BB962C8B-B14F-4D97-AF65-F5344CB8AC3E}">
        <p14:creationId xmlns:p14="http://schemas.microsoft.com/office/powerpoint/2010/main" val="167961352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5" descr="Cross Grey JPG"/>
          <p:cNvPicPr>
            <a:picLocks noChangeAspect="1" noChangeArrowheads="1"/>
          </p:cNvPicPr>
          <p:nvPr/>
        </p:nvPicPr>
        <p:blipFill>
          <a:blip r:embed="rId2">
            <a:extLst>
              <a:ext uri="{28A0092B-C50C-407E-A947-70E740481C1C}">
                <a14:useLocalDpi xmlns:a14="http://schemas.microsoft.com/office/drawing/2010/main" val="0"/>
              </a:ext>
            </a:extLst>
          </a:blip>
          <a:srcRect l="28915" b="28915"/>
          <a:stretch>
            <a:fillRect/>
          </a:stretch>
        </p:blipFill>
        <p:spPr bwMode="auto">
          <a:xfrm>
            <a:off x="0" y="2214563"/>
            <a:ext cx="4643438" cy="464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7525" y="212725"/>
            <a:ext cx="80867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Rectangle 8"/>
          <p:cNvSpPr>
            <a:spLocks noGrp="1" noChangeArrowheads="1"/>
          </p:cNvSpPr>
          <p:nvPr>
            <p:ph type="ctrTitle" sz="quarter"/>
          </p:nvPr>
        </p:nvSpPr>
        <p:spPr>
          <a:xfrm>
            <a:off x="684213" y="2708275"/>
            <a:ext cx="7772400" cy="1470025"/>
          </a:xfrm>
        </p:spPr>
        <p:txBody>
          <a:bodyPr/>
          <a:lstStyle>
            <a:lvl1pPr>
              <a:defRPr/>
            </a:lvl1pPr>
          </a:lstStyle>
          <a:p>
            <a:pPr lvl="0"/>
            <a:r>
              <a:rPr lang="en-GB" noProof="0" smtClean="0"/>
              <a:t>Click to edit Master title style</a:t>
            </a:r>
          </a:p>
        </p:txBody>
      </p:sp>
    </p:spTree>
    <p:extLst>
      <p:ext uri="{BB962C8B-B14F-4D97-AF65-F5344CB8AC3E}">
        <p14:creationId xmlns:p14="http://schemas.microsoft.com/office/powerpoint/2010/main" val="2524894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32524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35845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95828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21964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73479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55044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155563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4637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00298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0144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Cross Grey JPG"/>
          <p:cNvPicPr>
            <a:picLocks noChangeAspect="1" noChangeArrowheads="1"/>
          </p:cNvPicPr>
          <p:nvPr/>
        </p:nvPicPr>
        <p:blipFill>
          <a:blip r:embed="rId13">
            <a:extLst>
              <a:ext uri="{28A0092B-C50C-407E-A947-70E740481C1C}">
                <a14:useLocalDpi xmlns:a14="http://schemas.microsoft.com/office/drawing/2010/main" val="0"/>
              </a:ext>
            </a:extLst>
          </a:blip>
          <a:srcRect l="28915" b="28915"/>
          <a:stretch>
            <a:fillRect/>
          </a:stretch>
        </p:blipFill>
        <p:spPr bwMode="auto">
          <a:xfrm>
            <a:off x="0" y="2214563"/>
            <a:ext cx="4643438" cy="464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8" name="Rectangle 1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pic>
        <p:nvPicPr>
          <p:cNvPr id="1029" name="Picture 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003800" y="6394450"/>
            <a:ext cx="40322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3785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rgbClr val="990000"/>
          </a:solidFill>
          <a:latin typeface="+mj-lt"/>
          <a:ea typeface="+mj-ea"/>
          <a:cs typeface="+mj-cs"/>
        </a:defRPr>
      </a:lvl1pPr>
      <a:lvl2pPr algn="ctr" rtl="0" eaLnBrk="0" fontAlgn="base" hangingPunct="0">
        <a:spcBef>
          <a:spcPct val="0"/>
        </a:spcBef>
        <a:spcAft>
          <a:spcPct val="0"/>
        </a:spcAft>
        <a:defRPr sz="4400">
          <a:solidFill>
            <a:srgbClr val="990000"/>
          </a:solidFill>
          <a:latin typeface="Calibri" pitchFamily="34" charset="0"/>
        </a:defRPr>
      </a:lvl2pPr>
      <a:lvl3pPr algn="ctr" rtl="0" eaLnBrk="0" fontAlgn="base" hangingPunct="0">
        <a:spcBef>
          <a:spcPct val="0"/>
        </a:spcBef>
        <a:spcAft>
          <a:spcPct val="0"/>
        </a:spcAft>
        <a:defRPr sz="4400">
          <a:solidFill>
            <a:srgbClr val="990000"/>
          </a:solidFill>
          <a:latin typeface="Calibri" pitchFamily="34" charset="0"/>
        </a:defRPr>
      </a:lvl3pPr>
      <a:lvl4pPr algn="ctr" rtl="0" eaLnBrk="0" fontAlgn="base" hangingPunct="0">
        <a:spcBef>
          <a:spcPct val="0"/>
        </a:spcBef>
        <a:spcAft>
          <a:spcPct val="0"/>
        </a:spcAft>
        <a:defRPr sz="4400">
          <a:solidFill>
            <a:srgbClr val="990000"/>
          </a:solidFill>
          <a:latin typeface="Calibri" pitchFamily="34" charset="0"/>
        </a:defRPr>
      </a:lvl4pPr>
      <a:lvl5pPr algn="ctr" rtl="0" eaLnBrk="0" fontAlgn="base" hangingPunct="0">
        <a:spcBef>
          <a:spcPct val="0"/>
        </a:spcBef>
        <a:spcAft>
          <a:spcPct val="0"/>
        </a:spcAft>
        <a:defRPr sz="4400">
          <a:solidFill>
            <a:srgbClr val="990000"/>
          </a:solidFill>
          <a:latin typeface="Calibri" pitchFamily="34" charset="0"/>
        </a:defRPr>
      </a:lvl5pPr>
      <a:lvl6pPr marL="457200" algn="ctr" rtl="0" fontAlgn="base">
        <a:spcBef>
          <a:spcPct val="0"/>
        </a:spcBef>
        <a:spcAft>
          <a:spcPct val="0"/>
        </a:spcAft>
        <a:defRPr sz="4400">
          <a:solidFill>
            <a:srgbClr val="990000"/>
          </a:solidFill>
          <a:latin typeface="Calibri" pitchFamily="34" charset="0"/>
        </a:defRPr>
      </a:lvl6pPr>
      <a:lvl7pPr marL="914400" algn="ctr" rtl="0" fontAlgn="base">
        <a:spcBef>
          <a:spcPct val="0"/>
        </a:spcBef>
        <a:spcAft>
          <a:spcPct val="0"/>
        </a:spcAft>
        <a:defRPr sz="4400">
          <a:solidFill>
            <a:srgbClr val="990000"/>
          </a:solidFill>
          <a:latin typeface="Calibri" pitchFamily="34" charset="0"/>
        </a:defRPr>
      </a:lvl7pPr>
      <a:lvl8pPr marL="1371600" algn="ctr" rtl="0" fontAlgn="base">
        <a:spcBef>
          <a:spcPct val="0"/>
        </a:spcBef>
        <a:spcAft>
          <a:spcPct val="0"/>
        </a:spcAft>
        <a:defRPr sz="4400">
          <a:solidFill>
            <a:srgbClr val="990000"/>
          </a:solidFill>
          <a:latin typeface="Calibri" pitchFamily="34" charset="0"/>
        </a:defRPr>
      </a:lvl8pPr>
      <a:lvl9pPr marL="1828800" algn="ctr" rtl="0" fontAlgn="base">
        <a:spcBef>
          <a:spcPct val="0"/>
        </a:spcBef>
        <a:spcAft>
          <a:spcPct val="0"/>
        </a:spcAft>
        <a:defRPr sz="4400">
          <a:solidFill>
            <a:srgbClr val="990000"/>
          </a:solidFill>
          <a:latin typeface="Calibri" pitchFamily="34" charset="0"/>
        </a:defRPr>
      </a:lvl9pPr>
    </p:titleStyle>
    <p:bodyStyle>
      <a:lvl1pPr marL="342900" indent="-342900" algn="l" rtl="0" eaLnBrk="0" fontAlgn="base" hangingPunct="0">
        <a:spcBef>
          <a:spcPct val="20000"/>
        </a:spcBef>
        <a:spcAft>
          <a:spcPct val="0"/>
        </a:spcAft>
        <a:defRPr sz="3200">
          <a:solidFill>
            <a:srgbClr val="99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990000"/>
          </a:solidFill>
          <a:latin typeface="+mn-lt"/>
        </a:defRPr>
      </a:lvl2pPr>
      <a:lvl3pPr marL="1143000" indent="-228600" algn="l" rtl="0" eaLnBrk="0" fontAlgn="base" hangingPunct="0">
        <a:spcBef>
          <a:spcPct val="20000"/>
        </a:spcBef>
        <a:spcAft>
          <a:spcPct val="0"/>
        </a:spcAft>
        <a:buChar char="•"/>
        <a:defRPr sz="2400">
          <a:solidFill>
            <a:srgbClr val="990000"/>
          </a:solidFill>
          <a:latin typeface="+mn-lt"/>
        </a:defRPr>
      </a:lvl3pPr>
      <a:lvl4pPr marL="1600200" indent="-228600" algn="l" rtl="0" eaLnBrk="0" fontAlgn="base" hangingPunct="0">
        <a:spcBef>
          <a:spcPct val="20000"/>
        </a:spcBef>
        <a:spcAft>
          <a:spcPct val="0"/>
        </a:spcAft>
        <a:buChar char="–"/>
        <a:defRPr sz="2000">
          <a:solidFill>
            <a:srgbClr val="990000"/>
          </a:solidFill>
          <a:latin typeface="+mn-lt"/>
        </a:defRPr>
      </a:lvl4pPr>
      <a:lvl5pPr marL="2057400" indent="-228600" algn="l" rtl="0" eaLnBrk="0" fontAlgn="base" hangingPunct="0">
        <a:spcBef>
          <a:spcPct val="20000"/>
        </a:spcBef>
        <a:spcAft>
          <a:spcPct val="0"/>
        </a:spcAft>
        <a:buChar char="»"/>
        <a:defRPr sz="2000">
          <a:solidFill>
            <a:srgbClr val="990000"/>
          </a:solidFill>
          <a:latin typeface="+mn-lt"/>
        </a:defRPr>
      </a:lvl5pPr>
      <a:lvl6pPr marL="2514600" indent="-228600" algn="l" rtl="0" fontAlgn="base">
        <a:spcBef>
          <a:spcPct val="20000"/>
        </a:spcBef>
        <a:spcAft>
          <a:spcPct val="0"/>
        </a:spcAft>
        <a:buChar char="»"/>
        <a:defRPr sz="2000">
          <a:solidFill>
            <a:srgbClr val="990000"/>
          </a:solidFill>
          <a:latin typeface="+mn-lt"/>
        </a:defRPr>
      </a:lvl6pPr>
      <a:lvl7pPr marL="2971800" indent="-228600" algn="l" rtl="0" fontAlgn="base">
        <a:spcBef>
          <a:spcPct val="20000"/>
        </a:spcBef>
        <a:spcAft>
          <a:spcPct val="0"/>
        </a:spcAft>
        <a:buChar char="»"/>
        <a:defRPr sz="2000">
          <a:solidFill>
            <a:srgbClr val="990000"/>
          </a:solidFill>
          <a:latin typeface="+mn-lt"/>
        </a:defRPr>
      </a:lvl7pPr>
      <a:lvl8pPr marL="3429000" indent="-228600" algn="l" rtl="0" fontAlgn="base">
        <a:spcBef>
          <a:spcPct val="20000"/>
        </a:spcBef>
        <a:spcAft>
          <a:spcPct val="0"/>
        </a:spcAft>
        <a:buChar char="»"/>
        <a:defRPr sz="2000">
          <a:solidFill>
            <a:srgbClr val="990000"/>
          </a:solidFill>
          <a:latin typeface="+mn-lt"/>
        </a:defRPr>
      </a:lvl8pPr>
      <a:lvl9pPr marL="3886200" indent="-228600" algn="l" rtl="0" fontAlgn="base">
        <a:spcBef>
          <a:spcPct val="20000"/>
        </a:spcBef>
        <a:spcAft>
          <a:spcPct val="0"/>
        </a:spcAft>
        <a:buChar char="»"/>
        <a:defRPr sz="2000">
          <a:solidFill>
            <a:srgbClr val="99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tmaryscathedral.org.u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755650" y="2349500"/>
            <a:ext cx="7773988" cy="1971675"/>
          </a:xfrm>
        </p:spPr>
        <p:txBody>
          <a:bodyPr>
            <a:normAutofit/>
          </a:bodyPr>
          <a:lstStyle/>
          <a:p>
            <a:pPr>
              <a:defRPr/>
            </a:pPr>
            <a:r>
              <a:rPr lang="en-GB" dirty="0"/>
              <a:t>To welcome our new </a:t>
            </a:r>
            <a:r>
              <a:rPr lang="en-GB" dirty="0" smtClean="0"/>
              <a:t>Bishop</a:t>
            </a:r>
            <a:endParaRPr lang="en-GB" dirty="0"/>
          </a:p>
        </p:txBody>
      </p:sp>
    </p:spTree>
    <p:extLst>
      <p:ext uri="{BB962C8B-B14F-4D97-AF65-F5344CB8AC3E}">
        <p14:creationId xmlns:p14="http://schemas.microsoft.com/office/powerpoint/2010/main" val="775720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229600" cy="4525963"/>
          </a:xfrm>
        </p:spPr>
        <p:txBody>
          <a:bodyPr/>
          <a:lstStyle/>
          <a:p>
            <a:r>
              <a:rPr lang="en-GB" dirty="0"/>
              <a:t>Bishop </a:t>
            </a:r>
            <a:r>
              <a:rPr lang="en-GB" dirty="0" err="1"/>
              <a:t>Séamus</a:t>
            </a:r>
            <a:r>
              <a:rPr lang="en-GB" dirty="0"/>
              <a:t> Cunningham </a:t>
            </a:r>
            <a:r>
              <a:rPr lang="en-GB" dirty="0" smtClean="0"/>
              <a:t>has been the Bishop </a:t>
            </a:r>
            <a:r>
              <a:rPr lang="en-GB" dirty="0"/>
              <a:t>of Hexham and Newcastle </a:t>
            </a:r>
            <a:r>
              <a:rPr lang="en-GB" dirty="0" smtClean="0"/>
              <a:t>since 2009. 					He is now retiring 					and the Pope has 					appointed a new 					bishop.</a:t>
            </a:r>
          </a:p>
          <a:p>
            <a:endParaRPr lang="en-GB"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71175"/>
            <a:ext cx="3456384" cy="5279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8765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8219256" cy="5649491"/>
          </a:xfrm>
        </p:spPr>
        <p:txBody>
          <a:bodyPr/>
          <a:lstStyle/>
          <a:p>
            <a:r>
              <a:rPr lang="en-GB" dirty="0" smtClean="0"/>
              <a:t>Bishop </a:t>
            </a:r>
            <a:r>
              <a:rPr lang="en-GB" dirty="0"/>
              <a:t>Robert Byrne </a:t>
            </a:r>
            <a:r>
              <a:rPr lang="en-GB" dirty="0" smtClean="0"/>
              <a:t>from The Archdiocese of Birmingham has been appointed to be </a:t>
            </a:r>
            <a:r>
              <a:rPr lang="en-GB" dirty="0"/>
              <a:t>the fourteenth Bishop of Hexham and Newcastle.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204864"/>
            <a:ext cx="5270618" cy="3707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2500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363272" cy="5793507"/>
          </a:xfrm>
        </p:spPr>
        <p:txBody>
          <a:bodyPr/>
          <a:lstStyle/>
          <a:p>
            <a:r>
              <a:rPr lang="en-GB" dirty="0"/>
              <a:t>Bishop Byrne was born in Manchester on 22 September 1956. He was ordained </a:t>
            </a:r>
            <a:r>
              <a:rPr lang="en-GB" dirty="0" smtClean="0"/>
              <a:t>a priest </a:t>
            </a:r>
            <a:r>
              <a:rPr lang="en-GB" dirty="0"/>
              <a:t>in 1985 and Auxiliary Bishop of the Archdiocese of Birmingham on 13 May, 2014. </a:t>
            </a:r>
            <a:endParaRPr lang="en-GB" dirty="0" smtClean="0"/>
          </a:p>
          <a:p>
            <a:r>
              <a:rPr lang="en-GB" dirty="0" smtClean="0"/>
              <a:t>Bishop </a:t>
            </a:r>
            <a:r>
              <a:rPr lang="en-GB" dirty="0"/>
              <a:t>Byrne said: “I am deeply humbled by the trust Pope Francis has placed in me with this appointment as Bishop of Hexham &amp; </a:t>
            </a:r>
            <a:r>
              <a:rPr lang="en-GB" dirty="0" smtClean="0"/>
              <a:t>Newcastle.”</a:t>
            </a:r>
            <a:endParaRPr lang="en-GB" dirty="0"/>
          </a:p>
        </p:txBody>
      </p:sp>
    </p:spTree>
    <p:extLst>
      <p:ext uri="{BB962C8B-B14F-4D97-AF65-F5344CB8AC3E}">
        <p14:creationId xmlns:p14="http://schemas.microsoft.com/office/powerpoint/2010/main" val="3647129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764704"/>
            <a:ext cx="8229600" cy="4525963"/>
          </a:xfrm>
        </p:spPr>
        <p:txBody>
          <a:bodyPr/>
          <a:lstStyle/>
          <a:p>
            <a:pPr lvl="0"/>
            <a:r>
              <a:rPr lang="en-GB" dirty="0" smtClean="0"/>
              <a:t>“I </a:t>
            </a:r>
            <a:r>
              <a:rPr lang="en-GB" dirty="0"/>
              <a:t>look forward to making my home in the North East, with its rich Christian heritage, and also getting to know and serve the people, deacons, religious and priests of the Diocese. </a:t>
            </a:r>
            <a:endParaRPr lang="en-GB" dirty="0" smtClean="0"/>
          </a:p>
          <a:p>
            <a:pPr lvl="0"/>
            <a:r>
              <a:rPr lang="en-GB" dirty="0" smtClean="0"/>
              <a:t>I </a:t>
            </a:r>
            <a:r>
              <a:rPr lang="en-GB" dirty="0"/>
              <a:t>ask all of you to keep me in your prayers as I pray for you</a:t>
            </a:r>
            <a:r>
              <a:rPr lang="en-GB" dirty="0" smtClean="0"/>
              <a:t>.”</a:t>
            </a:r>
          </a:p>
          <a:p>
            <a:pPr lvl="0"/>
            <a:endParaRPr lang="en-GB" dirty="0"/>
          </a:p>
          <a:p>
            <a:pPr lvl="0"/>
            <a:r>
              <a:rPr lang="en-GB" dirty="0" smtClean="0"/>
              <a:t>Let us say a prayer now for our ‘old’ and our ‘new’ bishops.</a:t>
            </a:r>
            <a:endParaRPr lang="en-GB" dirty="0"/>
          </a:p>
        </p:txBody>
      </p:sp>
    </p:spTree>
    <p:extLst>
      <p:ext uri="{BB962C8B-B14F-4D97-AF65-F5344CB8AC3E}">
        <p14:creationId xmlns:p14="http://schemas.microsoft.com/office/powerpoint/2010/main" val="3997573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548680"/>
            <a:ext cx="8363272" cy="5577483"/>
          </a:xfrm>
        </p:spPr>
        <p:txBody>
          <a:bodyPr/>
          <a:lstStyle/>
          <a:p>
            <a:r>
              <a:rPr lang="en-GB" dirty="0" smtClean="0"/>
              <a:t>Loving God</a:t>
            </a:r>
          </a:p>
          <a:p>
            <a:r>
              <a:rPr lang="en-GB" dirty="0" smtClean="0"/>
              <a:t>We thank you for the work of Bishop Seamus.</a:t>
            </a:r>
          </a:p>
          <a:p>
            <a:r>
              <a:rPr lang="en-GB" dirty="0" smtClean="0"/>
              <a:t>We pray that he enjoys a long, happy and fulfilling retirement.</a:t>
            </a:r>
          </a:p>
          <a:p>
            <a:r>
              <a:rPr lang="en-GB" dirty="0" smtClean="0"/>
              <a:t>We give thanks for Bishop Robert.</a:t>
            </a:r>
          </a:p>
          <a:p>
            <a:r>
              <a:rPr lang="en-GB" dirty="0" smtClean="0"/>
              <a:t>We ask that you send him strength and wisdom to lead our diocesan family.</a:t>
            </a:r>
          </a:p>
          <a:p>
            <a:r>
              <a:rPr lang="en-GB" dirty="0" smtClean="0"/>
              <a:t>We pray that he will feel welcomed and happy in his new home.</a:t>
            </a:r>
          </a:p>
          <a:p>
            <a:r>
              <a:rPr lang="en-GB" dirty="0" smtClean="0"/>
              <a:t>Through Christ our Lord. Amen</a:t>
            </a:r>
          </a:p>
        </p:txBody>
      </p:sp>
    </p:spTree>
    <p:extLst>
      <p:ext uri="{BB962C8B-B14F-4D97-AF65-F5344CB8AC3E}">
        <p14:creationId xmlns:p14="http://schemas.microsoft.com/office/powerpoint/2010/main" val="3190307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GB" dirty="0" smtClean="0">
                <a:solidFill>
                  <a:srgbClr val="800000"/>
                </a:solidFill>
              </a:rPr>
              <a:t>Our Parish</a:t>
            </a:r>
            <a:endParaRPr lang="en-GB" dirty="0">
              <a:solidFill>
                <a:srgbClr val="800000"/>
              </a:solidFill>
            </a:endParaRPr>
          </a:p>
        </p:txBody>
      </p:sp>
      <p:sp>
        <p:nvSpPr>
          <p:cNvPr id="39939" name="Content Placeholder 2"/>
          <p:cNvSpPr>
            <a:spLocks noGrp="1"/>
          </p:cNvSpPr>
          <p:nvPr>
            <p:ph idx="1"/>
          </p:nvPr>
        </p:nvSpPr>
        <p:spPr/>
        <p:txBody>
          <a:bodyPr/>
          <a:lstStyle/>
          <a:p>
            <a:pPr marL="82550" indent="0" eaLnBrk="1" hangingPunct="1">
              <a:buFont typeface="Wingdings 2" pitchFamily="18" charset="2"/>
              <a:buNone/>
              <a:defRPr/>
            </a:pPr>
            <a:r>
              <a:rPr lang="en-GB" altLang="en-US" dirty="0" smtClean="0"/>
              <a:t>Our school is in the parish of </a:t>
            </a:r>
            <a:r>
              <a:rPr lang="en-GB" altLang="en-US" dirty="0" smtClean="0"/>
              <a:t>St Mark’s</a:t>
            </a:r>
            <a:endParaRPr lang="en-GB" altLang="en-US" dirty="0" smtClean="0"/>
          </a:p>
          <a:p>
            <a:pPr marL="82550" indent="0" eaLnBrk="1" hangingPunct="1">
              <a:buFont typeface="Wingdings 2" pitchFamily="18" charset="2"/>
              <a:buNone/>
              <a:defRPr/>
            </a:pPr>
            <a:endParaRPr lang="en-GB" altLang="en-US" dirty="0"/>
          </a:p>
          <a:p>
            <a:pPr marL="82550" indent="0" eaLnBrk="1" hangingPunct="1">
              <a:buFont typeface="Wingdings 2" pitchFamily="18" charset="2"/>
              <a:buNone/>
              <a:defRPr/>
            </a:pPr>
            <a:endParaRPr lang="en-GB" altLang="en-US" dirty="0" smtClean="0"/>
          </a:p>
        </p:txBody>
      </p:sp>
      <p:pic>
        <p:nvPicPr>
          <p:cNvPr id="3" name="Picture 2"/>
          <p:cNvPicPr>
            <a:picLocks noChangeAspect="1"/>
          </p:cNvPicPr>
          <p:nvPr/>
        </p:nvPicPr>
        <p:blipFill>
          <a:blip r:embed="rId2"/>
          <a:stretch>
            <a:fillRect/>
          </a:stretch>
        </p:blipFill>
        <p:spPr>
          <a:xfrm>
            <a:off x="2699792" y="2924944"/>
            <a:ext cx="3612232" cy="2551139"/>
          </a:xfrm>
          <a:prstGeom prst="rect">
            <a:avLst/>
          </a:prstGeom>
        </p:spPr>
      </p:pic>
    </p:spTree>
    <p:extLst>
      <p:ext uri="{BB962C8B-B14F-4D97-AF65-F5344CB8AC3E}">
        <p14:creationId xmlns:p14="http://schemas.microsoft.com/office/powerpoint/2010/main" val="4085526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20688"/>
            <a:ext cx="8229600" cy="4525963"/>
          </a:xfrm>
        </p:spPr>
        <p:txBody>
          <a:bodyPr/>
          <a:lstStyle/>
          <a:p>
            <a:pPr marL="0" indent="0">
              <a:buNone/>
            </a:pPr>
            <a:r>
              <a:rPr lang="en-GB" dirty="0" smtClean="0"/>
              <a:t>Our parish and all the parishes around us are in the Diocese of Hexham and Newcastle.</a:t>
            </a:r>
          </a:p>
          <a:p>
            <a:pPr marL="0" indent="0">
              <a:buNone/>
            </a:pPr>
            <a:endParaRPr lang="en-GB" dirty="0"/>
          </a:p>
          <a:p>
            <a:pPr marL="0" indent="0">
              <a:buNone/>
            </a:pPr>
            <a:r>
              <a:rPr lang="en-GB" dirty="0"/>
              <a:t>The Diocese of Hexham and Newcastle covers a large part of the North East of England including the counties of Northumberland, Tyne and Wear, Durham and the part of Cleveland north of the River Tees.</a:t>
            </a:r>
            <a:endParaRPr lang="en-GB" dirty="0" smtClean="0"/>
          </a:p>
          <a:p>
            <a:endParaRPr lang="en-GB" dirty="0"/>
          </a:p>
          <a:p>
            <a:endParaRPr lang="en-GB" dirty="0"/>
          </a:p>
        </p:txBody>
      </p:sp>
    </p:spTree>
    <p:extLst>
      <p:ext uri="{BB962C8B-B14F-4D97-AF65-F5344CB8AC3E}">
        <p14:creationId xmlns:p14="http://schemas.microsoft.com/office/powerpoint/2010/main" val="2838357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4748213" y="1555750"/>
            <a:ext cx="38481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defRPr sz="3200">
                <a:solidFill>
                  <a:srgbClr val="990000"/>
                </a:solidFill>
                <a:latin typeface="Calibri" pitchFamily="34" charset="0"/>
              </a:defRPr>
            </a:lvl1pPr>
            <a:lvl2pPr marL="742950" indent="-285750" eaLnBrk="0" hangingPunct="0">
              <a:spcBef>
                <a:spcPct val="20000"/>
              </a:spcBef>
              <a:buChar char="–"/>
              <a:defRPr sz="2800">
                <a:solidFill>
                  <a:srgbClr val="990000"/>
                </a:solidFill>
                <a:latin typeface="Calibri" pitchFamily="34" charset="0"/>
              </a:defRPr>
            </a:lvl2pPr>
            <a:lvl3pPr marL="1143000" indent="-228600" eaLnBrk="0" hangingPunct="0">
              <a:spcBef>
                <a:spcPct val="20000"/>
              </a:spcBef>
              <a:buChar char="•"/>
              <a:defRPr sz="2400">
                <a:solidFill>
                  <a:srgbClr val="990000"/>
                </a:solidFill>
                <a:latin typeface="Calibri" pitchFamily="34" charset="0"/>
              </a:defRPr>
            </a:lvl3pPr>
            <a:lvl4pPr marL="1600200" indent="-228600" eaLnBrk="0" hangingPunct="0">
              <a:spcBef>
                <a:spcPct val="20000"/>
              </a:spcBef>
              <a:buChar char="–"/>
              <a:defRPr sz="2000">
                <a:solidFill>
                  <a:srgbClr val="990000"/>
                </a:solidFill>
                <a:latin typeface="Calibri" pitchFamily="34" charset="0"/>
              </a:defRPr>
            </a:lvl4pPr>
            <a:lvl5pPr marL="2057400" indent="-228600" eaLnBrk="0" hangingPunct="0">
              <a:spcBef>
                <a:spcPct val="20000"/>
              </a:spcBef>
              <a:buChar char="»"/>
              <a:defRPr sz="2000">
                <a:solidFill>
                  <a:srgbClr val="990000"/>
                </a:solidFill>
                <a:latin typeface="Calibri" pitchFamily="34" charset="0"/>
              </a:defRPr>
            </a:lvl5pPr>
            <a:lvl6pPr marL="2514600" indent="-228600" eaLnBrk="0" fontAlgn="base" hangingPunct="0">
              <a:spcBef>
                <a:spcPct val="20000"/>
              </a:spcBef>
              <a:spcAft>
                <a:spcPct val="0"/>
              </a:spcAft>
              <a:buChar char="»"/>
              <a:defRPr sz="2000">
                <a:solidFill>
                  <a:srgbClr val="990000"/>
                </a:solidFill>
                <a:latin typeface="Calibri" pitchFamily="34" charset="0"/>
              </a:defRPr>
            </a:lvl6pPr>
            <a:lvl7pPr marL="2971800" indent="-228600" eaLnBrk="0" fontAlgn="base" hangingPunct="0">
              <a:spcBef>
                <a:spcPct val="20000"/>
              </a:spcBef>
              <a:spcAft>
                <a:spcPct val="0"/>
              </a:spcAft>
              <a:buChar char="»"/>
              <a:defRPr sz="2000">
                <a:solidFill>
                  <a:srgbClr val="990000"/>
                </a:solidFill>
                <a:latin typeface="Calibri" pitchFamily="34" charset="0"/>
              </a:defRPr>
            </a:lvl7pPr>
            <a:lvl8pPr marL="3429000" indent="-228600" eaLnBrk="0" fontAlgn="base" hangingPunct="0">
              <a:spcBef>
                <a:spcPct val="20000"/>
              </a:spcBef>
              <a:spcAft>
                <a:spcPct val="0"/>
              </a:spcAft>
              <a:buChar char="»"/>
              <a:defRPr sz="2000">
                <a:solidFill>
                  <a:srgbClr val="990000"/>
                </a:solidFill>
                <a:latin typeface="Calibri" pitchFamily="34" charset="0"/>
              </a:defRPr>
            </a:lvl8pPr>
            <a:lvl9pPr marL="3886200" indent="-228600" eaLnBrk="0" fontAlgn="base" hangingPunct="0">
              <a:spcBef>
                <a:spcPct val="20000"/>
              </a:spcBef>
              <a:spcAft>
                <a:spcPct val="0"/>
              </a:spcAft>
              <a:buChar char="»"/>
              <a:defRPr sz="2000">
                <a:solidFill>
                  <a:srgbClr val="990000"/>
                </a:solidFill>
                <a:latin typeface="Calibri" pitchFamily="34" charset="0"/>
              </a:defRPr>
            </a:lvl9pPr>
          </a:lstStyle>
          <a:p>
            <a:pPr eaLnBrk="1" hangingPunct="1"/>
            <a:r>
              <a:rPr lang="en-GB" altLang="en-US" sz="2500"/>
              <a:t>Darlington </a:t>
            </a:r>
          </a:p>
          <a:p>
            <a:pPr eaLnBrk="1" hangingPunct="1"/>
            <a:r>
              <a:rPr lang="en-GB" altLang="en-US" sz="2500"/>
              <a:t>Durham	</a:t>
            </a:r>
          </a:p>
          <a:p>
            <a:pPr eaLnBrk="1" hangingPunct="1"/>
            <a:r>
              <a:rPr lang="en-GB" altLang="en-US" sz="2500"/>
              <a:t>Gateshead	</a:t>
            </a:r>
          </a:p>
          <a:p>
            <a:pPr eaLnBrk="1" hangingPunct="1"/>
            <a:r>
              <a:rPr lang="en-GB" altLang="en-US" sz="2500"/>
              <a:t>Hartlepool</a:t>
            </a:r>
          </a:p>
          <a:p>
            <a:pPr eaLnBrk="1" hangingPunct="1"/>
            <a:r>
              <a:rPr lang="en-GB" altLang="en-US" sz="2500"/>
              <a:t>Newcastle</a:t>
            </a:r>
          </a:p>
          <a:p>
            <a:pPr eaLnBrk="1" hangingPunct="1"/>
            <a:r>
              <a:rPr lang="en-GB" altLang="en-US" sz="2500"/>
              <a:t>North Tyneside</a:t>
            </a:r>
          </a:p>
          <a:p>
            <a:pPr eaLnBrk="1" hangingPunct="1"/>
            <a:r>
              <a:rPr lang="en-GB" altLang="en-US" sz="2500"/>
              <a:t>Northumberland</a:t>
            </a:r>
          </a:p>
          <a:p>
            <a:pPr eaLnBrk="1" hangingPunct="1"/>
            <a:r>
              <a:rPr lang="en-GB" altLang="en-US" sz="2500"/>
              <a:t>South Tyneside</a:t>
            </a:r>
          </a:p>
          <a:p>
            <a:pPr eaLnBrk="1" hangingPunct="1"/>
            <a:r>
              <a:rPr lang="en-GB" altLang="en-US" sz="2500"/>
              <a:t>Stockton</a:t>
            </a:r>
          </a:p>
          <a:p>
            <a:pPr eaLnBrk="1" hangingPunct="1"/>
            <a:r>
              <a:rPr lang="en-GB" altLang="en-US" sz="2500"/>
              <a:t>Sunderland</a:t>
            </a:r>
          </a:p>
          <a:p>
            <a:pPr eaLnBrk="1" hangingPunct="1"/>
            <a:endParaRPr lang="en-GB" altLang="en-US" sz="2500">
              <a:solidFill>
                <a:schemeClr val="tx1"/>
              </a:solidFill>
            </a:endParaRPr>
          </a:p>
        </p:txBody>
      </p:sp>
      <p:sp>
        <p:nvSpPr>
          <p:cNvPr id="11268" name="Rectangle 6"/>
          <p:cNvSpPr>
            <a:spLocks noChangeArrowheads="1"/>
          </p:cNvSpPr>
          <p:nvPr/>
        </p:nvSpPr>
        <p:spPr bwMode="auto">
          <a:xfrm>
            <a:off x="900113" y="260350"/>
            <a:ext cx="7696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defRPr sz="3200">
                <a:solidFill>
                  <a:srgbClr val="990000"/>
                </a:solidFill>
                <a:latin typeface="Calibri" pitchFamily="34" charset="0"/>
              </a:defRPr>
            </a:lvl1pPr>
            <a:lvl2pPr marL="742950" indent="-285750" eaLnBrk="0" hangingPunct="0">
              <a:spcBef>
                <a:spcPct val="20000"/>
              </a:spcBef>
              <a:buChar char="–"/>
              <a:defRPr sz="2800">
                <a:solidFill>
                  <a:srgbClr val="990000"/>
                </a:solidFill>
                <a:latin typeface="Calibri" pitchFamily="34" charset="0"/>
              </a:defRPr>
            </a:lvl2pPr>
            <a:lvl3pPr marL="1143000" indent="-228600" eaLnBrk="0" hangingPunct="0">
              <a:spcBef>
                <a:spcPct val="20000"/>
              </a:spcBef>
              <a:buChar char="•"/>
              <a:defRPr sz="2400">
                <a:solidFill>
                  <a:srgbClr val="990000"/>
                </a:solidFill>
                <a:latin typeface="Calibri" pitchFamily="34" charset="0"/>
              </a:defRPr>
            </a:lvl3pPr>
            <a:lvl4pPr marL="1600200" indent="-228600" eaLnBrk="0" hangingPunct="0">
              <a:spcBef>
                <a:spcPct val="20000"/>
              </a:spcBef>
              <a:buChar char="–"/>
              <a:defRPr sz="2000">
                <a:solidFill>
                  <a:srgbClr val="990000"/>
                </a:solidFill>
                <a:latin typeface="Calibri" pitchFamily="34" charset="0"/>
              </a:defRPr>
            </a:lvl4pPr>
            <a:lvl5pPr marL="2057400" indent="-228600" eaLnBrk="0" hangingPunct="0">
              <a:spcBef>
                <a:spcPct val="20000"/>
              </a:spcBef>
              <a:buChar char="»"/>
              <a:defRPr sz="2000">
                <a:solidFill>
                  <a:srgbClr val="990000"/>
                </a:solidFill>
                <a:latin typeface="Calibri" pitchFamily="34" charset="0"/>
              </a:defRPr>
            </a:lvl5pPr>
            <a:lvl6pPr marL="2514600" indent="-228600" eaLnBrk="0" fontAlgn="base" hangingPunct="0">
              <a:spcBef>
                <a:spcPct val="20000"/>
              </a:spcBef>
              <a:spcAft>
                <a:spcPct val="0"/>
              </a:spcAft>
              <a:buChar char="»"/>
              <a:defRPr sz="2000">
                <a:solidFill>
                  <a:srgbClr val="990000"/>
                </a:solidFill>
                <a:latin typeface="Calibri" pitchFamily="34" charset="0"/>
              </a:defRPr>
            </a:lvl6pPr>
            <a:lvl7pPr marL="2971800" indent="-228600" eaLnBrk="0" fontAlgn="base" hangingPunct="0">
              <a:spcBef>
                <a:spcPct val="20000"/>
              </a:spcBef>
              <a:spcAft>
                <a:spcPct val="0"/>
              </a:spcAft>
              <a:buChar char="»"/>
              <a:defRPr sz="2000">
                <a:solidFill>
                  <a:srgbClr val="990000"/>
                </a:solidFill>
                <a:latin typeface="Calibri" pitchFamily="34" charset="0"/>
              </a:defRPr>
            </a:lvl7pPr>
            <a:lvl8pPr marL="3429000" indent="-228600" eaLnBrk="0" fontAlgn="base" hangingPunct="0">
              <a:spcBef>
                <a:spcPct val="20000"/>
              </a:spcBef>
              <a:spcAft>
                <a:spcPct val="0"/>
              </a:spcAft>
              <a:buChar char="»"/>
              <a:defRPr sz="2000">
                <a:solidFill>
                  <a:srgbClr val="990000"/>
                </a:solidFill>
                <a:latin typeface="Calibri" pitchFamily="34" charset="0"/>
              </a:defRPr>
            </a:lvl8pPr>
            <a:lvl9pPr marL="3886200" indent="-228600" eaLnBrk="0" fontAlgn="base" hangingPunct="0">
              <a:spcBef>
                <a:spcPct val="20000"/>
              </a:spcBef>
              <a:spcAft>
                <a:spcPct val="0"/>
              </a:spcAft>
              <a:buChar char="»"/>
              <a:defRPr sz="2000">
                <a:solidFill>
                  <a:srgbClr val="990000"/>
                </a:solidFill>
                <a:latin typeface="Calibri" pitchFamily="34" charset="0"/>
              </a:defRPr>
            </a:lvl9pPr>
          </a:lstStyle>
          <a:p>
            <a:pPr algn="ctr" eaLnBrk="1" hangingPunct="1">
              <a:spcBef>
                <a:spcPct val="0"/>
              </a:spcBef>
            </a:pPr>
            <a:r>
              <a:rPr lang="en-GB" altLang="en-US" sz="3600" b="1"/>
              <a:t>Diocese of Hexham and Newcastle</a:t>
            </a:r>
          </a:p>
        </p:txBody>
      </p:sp>
      <p:pic>
        <p:nvPicPr>
          <p:cNvPr id="11269" name="Picture 7" descr="RegionalMap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1555750"/>
            <a:ext cx="439578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968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92696"/>
            <a:ext cx="8363272" cy="5793507"/>
          </a:xfrm>
        </p:spPr>
        <p:txBody>
          <a:bodyPr>
            <a:normAutofit/>
          </a:bodyPr>
          <a:lstStyle/>
          <a:p>
            <a:pPr marL="0" indent="0">
              <a:spcAft>
                <a:spcPts val="0"/>
              </a:spcAft>
              <a:buNone/>
            </a:pPr>
            <a:r>
              <a:rPr lang="en-GB" dirty="0" smtClean="0"/>
              <a:t>A Diocese is made up of many parishes. The Bishop leads the Christian family in his Diocese. The main church in a diocese is called a Cathedral. The cathedral in the Diocese of Hexham and Newcastle </a:t>
            </a:r>
            <a:r>
              <a:rPr lang="en-GB" dirty="0"/>
              <a:t>is </a:t>
            </a:r>
            <a:r>
              <a:rPr lang="en-GB" dirty="0" smtClean="0"/>
              <a:t>the </a:t>
            </a:r>
            <a:r>
              <a:rPr lang="en-GB" dirty="0"/>
              <a:t>Cathedral </a:t>
            </a:r>
            <a:r>
              <a:rPr lang="en-GB" dirty="0" smtClean="0"/>
              <a:t>Church of St Mary </a:t>
            </a:r>
            <a:r>
              <a:rPr lang="en-GB" dirty="0"/>
              <a:t>in </a:t>
            </a:r>
            <a:r>
              <a:rPr lang="en-GB" dirty="0" smtClean="0"/>
              <a:t>Newcastle. The Cathedral is 175 years old this year.</a:t>
            </a:r>
          </a:p>
          <a:p>
            <a:pPr marL="0" indent="0">
              <a:buNone/>
            </a:pPr>
            <a:endParaRPr lang="en-GB" dirty="0"/>
          </a:p>
          <a:p>
            <a:pPr marL="0" indent="0">
              <a:buNone/>
            </a:pPr>
            <a:r>
              <a:rPr lang="en-GB" dirty="0">
                <a:hlinkClick r:id="rId2"/>
              </a:rPr>
              <a:t>http://stmaryscathedral.org.uk</a:t>
            </a:r>
            <a:r>
              <a:rPr lang="en-GB" dirty="0" smtClean="0">
                <a:hlinkClick r:id="rId2"/>
              </a:rPr>
              <a:t>/</a:t>
            </a:r>
            <a:r>
              <a:rPr lang="en-GB" dirty="0" smtClean="0"/>
              <a:t> </a:t>
            </a:r>
            <a:endParaRPr lang="en-GB" dirty="0"/>
          </a:p>
        </p:txBody>
      </p:sp>
    </p:spTree>
    <p:extLst>
      <p:ext uri="{BB962C8B-B14F-4D97-AF65-F5344CB8AC3E}">
        <p14:creationId xmlns:p14="http://schemas.microsoft.com/office/powerpoint/2010/main" val="2244613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Cathedral </a:t>
            </a:r>
            <a:r>
              <a:rPr lang="en-GB" dirty="0" smtClean="0"/>
              <a:t>Church of St Mary, Newcastle</a:t>
            </a:r>
            <a:endParaRPr lang="en-GB"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00808"/>
            <a:ext cx="4046130" cy="5759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3052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60648"/>
            <a:ext cx="8229600" cy="4525963"/>
          </a:xfrm>
        </p:spPr>
        <p:txBody>
          <a:bodyPr/>
          <a:lstStyle/>
          <a:p>
            <a:pPr marL="0" indent="0">
              <a:buNone/>
            </a:pPr>
            <a:r>
              <a:rPr lang="en-GB" dirty="0"/>
              <a:t>‘Cathedral’ comes from a Latin word meaning ‘seat’, so the cathedral is where the diocesan bishop has his ‘seat’. This is the symbol of his responsibility and authority, and he takes his seat here when he celebrates Mass. </a:t>
            </a:r>
          </a:p>
          <a:p>
            <a:pPr marL="0" indent="0">
              <a:buNone/>
            </a:pP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310" y="3068960"/>
            <a:ext cx="3016586" cy="3380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604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8136904" cy="5793507"/>
          </a:xfrm>
        </p:spPr>
        <p:txBody>
          <a:bodyPr/>
          <a:lstStyle/>
          <a:p>
            <a:r>
              <a:rPr lang="en-GB" dirty="0" smtClean="0"/>
              <a:t>A bishop is </a:t>
            </a:r>
            <a:r>
              <a:rPr lang="en-GB" dirty="0"/>
              <a:t>like a shepherd </a:t>
            </a:r>
            <a:r>
              <a:rPr lang="en-GB" dirty="0" smtClean="0"/>
              <a:t>because he </a:t>
            </a:r>
            <a:r>
              <a:rPr lang="en-GB" dirty="0"/>
              <a:t>looks after and cares for his people as a shepherd cares for his sheep. </a:t>
            </a:r>
            <a:endParaRPr lang="en-GB" dirty="0" smtClean="0"/>
          </a:p>
          <a:p>
            <a:r>
              <a:rPr lang="en-GB" dirty="0" smtClean="0"/>
              <a:t>					He wears a mitre, a cross 				and a special ring and he carries a 			carries a crozier.</a:t>
            </a:r>
            <a:endParaRPr lang="en-GB" dirty="0"/>
          </a:p>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88840"/>
            <a:ext cx="3455987" cy="441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1998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92696"/>
            <a:ext cx="8291264" cy="5433467"/>
          </a:xfrm>
        </p:spPr>
        <p:txBody>
          <a:bodyPr/>
          <a:lstStyle/>
          <a:p>
            <a:pPr lvl="0"/>
            <a:r>
              <a:rPr lang="en-GB" dirty="0"/>
              <a:t>The mitre is worn on his head and symbolises the two sources of his authority – the Bible and the Church. </a:t>
            </a:r>
          </a:p>
          <a:p>
            <a:pPr lvl="0"/>
            <a:r>
              <a:rPr lang="en-GB" dirty="0"/>
              <a:t>The cross shows he walks in the footsteps of Christ. </a:t>
            </a:r>
          </a:p>
          <a:p>
            <a:pPr lvl="0"/>
            <a:r>
              <a:rPr lang="en-GB" dirty="0"/>
              <a:t>The ring shows he is faithful to God and to leading his people. </a:t>
            </a:r>
          </a:p>
          <a:p>
            <a:pPr lvl="0"/>
            <a:r>
              <a:rPr lang="en-GB" dirty="0"/>
              <a:t>The crozier is a symbol of how he is like a shepherd.</a:t>
            </a:r>
          </a:p>
        </p:txBody>
      </p:sp>
    </p:spTree>
    <p:extLst>
      <p:ext uri="{BB962C8B-B14F-4D97-AF65-F5344CB8AC3E}">
        <p14:creationId xmlns:p14="http://schemas.microsoft.com/office/powerpoint/2010/main" val="324664027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502</TotalTime>
  <Words>511</Words>
  <Application>Microsoft Office PowerPoint</Application>
  <PresentationFormat>On-screen Show (4:3)</PresentationFormat>
  <Paragraphs>43</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Calibri</vt:lpstr>
      <vt:lpstr>Wingdings 2</vt:lpstr>
      <vt:lpstr>Default Design</vt:lpstr>
      <vt:lpstr>To welcome our new Bishop</vt:lpstr>
      <vt:lpstr>Our Parish</vt:lpstr>
      <vt:lpstr>PowerPoint Presentation</vt:lpstr>
      <vt:lpstr>PowerPoint Presentation</vt:lpstr>
      <vt:lpstr>PowerPoint Presentation</vt:lpstr>
      <vt:lpstr>Cathedral Church of St Mary, Newcastle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welcome our new Bishop</dc:title>
  <dc:creator>Claire Hetherington</dc:creator>
  <cp:lastModifiedBy>Windows User</cp:lastModifiedBy>
  <cp:revision>17</cp:revision>
  <cp:lastPrinted>2019-02-11T13:58:44Z</cp:lastPrinted>
  <dcterms:created xsi:type="dcterms:W3CDTF">2019-02-07T13:15:21Z</dcterms:created>
  <dcterms:modified xsi:type="dcterms:W3CDTF">2019-03-30T08:19:07Z</dcterms:modified>
</cp:coreProperties>
</file>